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420" r:id="rId2"/>
    <p:sldId id="419" r:id="rId3"/>
    <p:sldId id="358" r:id="rId4"/>
    <p:sldId id="311" r:id="rId5"/>
    <p:sldId id="301" r:id="rId6"/>
    <p:sldId id="361" r:id="rId7"/>
    <p:sldId id="341" r:id="rId8"/>
    <p:sldId id="288" r:id="rId9"/>
    <p:sldId id="257" r:id="rId10"/>
    <p:sldId id="258" r:id="rId11"/>
    <p:sldId id="259" r:id="rId12"/>
    <p:sldId id="260" r:id="rId13"/>
    <p:sldId id="302" r:id="rId14"/>
    <p:sldId id="306" r:id="rId15"/>
    <p:sldId id="399" r:id="rId16"/>
    <p:sldId id="403" r:id="rId17"/>
    <p:sldId id="317" r:id="rId18"/>
    <p:sldId id="345" r:id="rId19"/>
    <p:sldId id="414" r:id="rId20"/>
    <p:sldId id="404" r:id="rId21"/>
    <p:sldId id="352" r:id="rId22"/>
    <p:sldId id="391" r:id="rId23"/>
    <p:sldId id="417" r:id="rId24"/>
    <p:sldId id="394" r:id="rId25"/>
    <p:sldId id="359" r:id="rId26"/>
    <p:sldId id="354" r:id="rId27"/>
    <p:sldId id="357" r:id="rId28"/>
    <p:sldId id="351" r:id="rId29"/>
    <p:sldId id="415" r:id="rId30"/>
    <p:sldId id="273" r:id="rId31"/>
    <p:sldId id="360" r:id="rId32"/>
    <p:sldId id="368" r:id="rId33"/>
    <p:sldId id="369" r:id="rId34"/>
    <p:sldId id="347" r:id="rId35"/>
    <p:sldId id="348" r:id="rId36"/>
    <p:sldId id="370" r:id="rId37"/>
    <p:sldId id="349" r:id="rId38"/>
    <p:sldId id="327" r:id="rId39"/>
    <p:sldId id="331" r:id="rId40"/>
    <p:sldId id="362" r:id="rId41"/>
    <p:sldId id="411" r:id="rId42"/>
    <p:sldId id="413" r:id="rId43"/>
    <p:sldId id="412" r:id="rId44"/>
    <p:sldId id="340" r:id="rId45"/>
    <p:sldId id="335" r:id="rId46"/>
    <p:sldId id="418" r:id="rId47"/>
    <p:sldId id="283" r:id="rId48"/>
    <p:sldId id="281" r:id="rId49"/>
    <p:sldId id="282" r:id="rId50"/>
    <p:sldId id="396" r:id="rId51"/>
    <p:sldId id="299" r:id="rId52"/>
    <p:sldId id="386" r:id="rId5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94659"/>
  </p:normalViewPr>
  <p:slideViewPr>
    <p:cSldViewPr snapToGrid="0">
      <p:cViewPr varScale="1">
        <p:scale>
          <a:sx n="110" d="100"/>
          <a:sy n="110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05617-9038-4F0E-B1CE-29959FDF58B6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1DEAC-5D8A-4D00-B89A-70809AE18D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0527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Stephan </a:t>
            </a:r>
            <a:r>
              <a:rPr lang="fi-FI" dirty="0" err="1" smtClean="0"/>
              <a:t>Bennetin</a:t>
            </a:r>
            <a:r>
              <a:rPr lang="fi-FI" dirty="0" smtClean="0"/>
              <a:t> nimikirjoitus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044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Tom </a:t>
            </a:r>
            <a:r>
              <a:rPr lang="fi-FI" dirty="0" err="1" smtClean="0"/>
              <a:t>Bennetin</a:t>
            </a:r>
            <a:r>
              <a:rPr lang="fi-FI" dirty="0" smtClean="0"/>
              <a:t> löytämä kuvapari esittää todennäköisesti Stephan </a:t>
            </a:r>
            <a:r>
              <a:rPr lang="fi-FI" dirty="0" err="1" smtClean="0"/>
              <a:t>Bennetiä</a:t>
            </a:r>
            <a:r>
              <a:rPr lang="fi-FI" dirty="0" smtClean="0"/>
              <a:t> sekä vaimoaan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3779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aseline="0" dirty="0" smtClean="0"/>
              <a:t>Kansalliskirjasto/</a:t>
            </a:r>
            <a:r>
              <a:rPr lang="fi-FI" baseline="0" dirty="0" err="1" smtClean="0"/>
              <a:t>Riksarkivet</a:t>
            </a:r>
            <a:r>
              <a:rPr lang="fi-FI" baseline="0" dirty="0" smtClean="0"/>
              <a:t>, </a:t>
            </a:r>
            <a:r>
              <a:rPr lang="fi-FI" baseline="0" dirty="0" err="1" smtClean="0"/>
              <a:t>digitalarkiv</a:t>
            </a:r>
            <a:r>
              <a:rPr lang="fi-FI" baseline="0" dirty="0" smtClean="0"/>
              <a:t>, Curt von </a:t>
            </a:r>
            <a:r>
              <a:rPr lang="fi-FI" baseline="0" dirty="0" err="1" smtClean="0"/>
              <a:t>Stedingks</a:t>
            </a:r>
            <a:r>
              <a:rPr lang="fi-FI" baseline="0" dirty="0" smtClean="0"/>
              <a:t> </a:t>
            </a:r>
            <a:r>
              <a:rPr lang="fi-FI" baseline="0" dirty="0" err="1" smtClean="0"/>
              <a:t>arkiv</a:t>
            </a:r>
            <a:r>
              <a:rPr lang="fi-FI" baseline="0" dirty="0" smtClean="0"/>
              <a:t>, </a:t>
            </a:r>
            <a:r>
              <a:rPr lang="fi-FI" baseline="0" dirty="0" err="1" smtClean="0"/>
              <a:t>Brev</a:t>
            </a:r>
            <a:r>
              <a:rPr lang="fi-FI" baseline="0" dirty="0" smtClean="0"/>
              <a:t> </a:t>
            </a:r>
            <a:r>
              <a:rPr lang="fi-FI" baseline="0" dirty="0" err="1" smtClean="0"/>
              <a:t>från</a:t>
            </a:r>
            <a:r>
              <a:rPr lang="fi-FI" baseline="0" dirty="0" smtClean="0"/>
              <a:t> </a:t>
            </a:r>
            <a:r>
              <a:rPr lang="fi-FI" baseline="0" dirty="0" err="1" smtClean="0"/>
              <a:t>åtskilliga</a:t>
            </a:r>
            <a:r>
              <a:rPr lang="fi-FI" baseline="0" dirty="0" smtClean="0"/>
              <a:t> </a:t>
            </a:r>
            <a:r>
              <a:rPr lang="fi-FI" baseline="0" dirty="0" err="1" smtClean="0"/>
              <a:t>personer</a:t>
            </a:r>
            <a:r>
              <a:rPr lang="fi-FI" baseline="0" dirty="0" smtClean="0"/>
              <a:t>, af </a:t>
            </a:r>
            <a:r>
              <a:rPr lang="fi-FI" baseline="0" dirty="0" err="1" smtClean="0"/>
              <a:t>Acrel</a:t>
            </a:r>
            <a:r>
              <a:rPr lang="fi-FI" baseline="0" dirty="0" smtClean="0"/>
              <a:t> – Brandt, 357.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440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Bertil </a:t>
            </a:r>
            <a:r>
              <a:rPr lang="fi-FI" dirty="0" err="1" smtClean="0"/>
              <a:t>Nelsson</a:t>
            </a:r>
            <a:r>
              <a:rPr lang="fi-FI" dirty="0" smtClean="0"/>
              <a:t>,</a:t>
            </a:r>
            <a:r>
              <a:rPr lang="fi-FI" baseline="0" dirty="0" smtClean="0"/>
              <a:t> </a:t>
            </a:r>
            <a:r>
              <a:rPr lang="fi-FI" baseline="0" dirty="0" err="1" smtClean="0"/>
              <a:t>Duncker</a:t>
            </a:r>
            <a:r>
              <a:rPr lang="fi-FI" baseline="0" dirty="0" smtClean="0"/>
              <a:t> </a:t>
            </a:r>
            <a:r>
              <a:rPr lang="fi-FI" baseline="0" dirty="0" err="1" smtClean="0"/>
              <a:t>och</a:t>
            </a:r>
            <a:r>
              <a:rPr lang="fi-FI" baseline="0" dirty="0" smtClean="0"/>
              <a:t> </a:t>
            </a:r>
            <a:r>
              <a:rPr lang="fi-FI" baseline="0" dirty="0" err="1" smtClean="0"/>
              <a:t>Savolaxbrigaden</a:t>
            </a:r>
            <a:r>
              <a:rPr lang="fi-FI" baseline="0" dirty="0" smtClean="0"/>
              <a:t>. </a:t>
            </a:r>
            <a:r>
              <a:rPr lang="fi-FI" baseline="0" dirty="0" err="1" smtClean="0"/>
              <a:t>Finska</a:t>
            </a:r>
            <a:r>
              <a:rPr lang="fi-FI" baseline="0" dirty="0" smtClean="0"/>
              <a:t> </a:t>
            </a:r>
            <a:r>
              <a:rPr lang="fi-FI" baseline="0" dirty="0" err="1" smtClean="0"/>
              <a:t>kriget</a:t>
            </a:r>
            <a:r>
              <a:rPr lang="fi-FI" baseline="0" dirty="0" smtClean="0"/>
              <a:t> 1808-09, 2000.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0397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SSHY,</a:t>
            </a:r>
            <a:r>
              <a:rPr lang="fi-FI" baseline="0" dirty="0" smtClean="0"/>
              <a:t> </a:t>
            </a:r>
            <a:r>
              <a:rPr lang="fi-FI" dirty="0" smtClean="0"/>
              <a:t>Kuopion maaseurakunta rippikirja 1782–1788,  TK 1625 – 1626, kuva 338. 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2338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SSHY, Kuopion </a:t>
            </a:r>
            <a:r>
              <a:rPr lang="fi-FI" dirty="0" err="1" smtClean="0"/>
              <a:t>maasrk</a:t>
            </a:r>
            <a:r>
              <a:rPr lang="fi-FI" dirty="0" smtClean="0"/>
              <a:t>, syntyneet 1767-1785, TK 1651, </a:t>
            </a:r>
            <a:r>
              <a:rPr lang="fi-FI" dirty="0" err="1" smtClean="0"/>
              <a:t>födde</a:t>
            </a:r>
            <a:r>
              <a:rPr lang="fi-FI" dirty="0" smtClean="0"/>
              <a:t> 1782, bild 413.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1968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SSHY, Kuopion </a:t>
            </a:r>
            <a:r>
              <a:rPr lang="fi-FI" dirty="0" err="1" smtClean="0"/>
              <a:t>maasrk</a:t>
            </a:r>
            <a:r>
              <a:rPr lang="fi-FI" dirty="0" smtClean="0"/>
              <a:t>, syntyneet 1767-1785, TK 1651,</a:t>
            </a:r>
            <a:r>
              <a:rPr lang="fi-FI" baseline="0" dirty="0" smtClean="0"/>
              <a:t> </a:t>
            </a:r>
            <a:r>
              <a:rPr lang="fi-FI" baseline="0" dirty="0" err="1" smtClean="0"/>
              <a:t>födde</a:t>
            </a:r>
            <a:r>
              <a:rPr lang="fi-FI" baseline="0" dirty="0" smtClean="0"/>
              <a:t> 1784, bild 467.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1056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SSHY, Kuopion </a:t>
            </a:r>
            <a:r>
              <a:rPr lang="fi-FI" dirty="0" err="1" smtClean="0"/>
              <a:t>maasrk</a:t>
            </a:r>
            <a:r>
              <a:rPr lang="fi-FI" dirty="0" smtClean="0"/>
              <a:t>, syntyneet 1767-1785, TK 1651, </a:t>
            </a:r>
            <a:r>
              <a:rPr lang="fi-FI" dirty="0" err="1" smtClean="0"/>
              <a:t>födde</a:t>
            </a:r>
            <a:r>
              <a:rPr lang="fi-FI" dirty="0" smtClean="0"/>
              <a:t> 1786, bild 527.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9527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Kansallisarkiston digitaaliarkisto, Kuopion maa- ja </a:t>
            </a:r>
            <a:r>
              <a:rPr lang="fi-FI" dirty="0" err="1" smtClean="0"/>
              <a:t>kaupunkisrk</a:t>
            </a:r>
            <a:r>
              <a:rPr lang="fi-FI" dirty="0" smtClean="0"/>
              <a:t>, syntyneet ja</a:t>
            </a:r>
            <a:r>
              <a:rPr lang="fi-FI" baseline="0" dirty="0" smtClean="0"/>
              <a:t> kastetut 1788-1812, I Ca:7, bild 23.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9787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aseline="0" dirty="0" smtClean="0"/>
              <a:t>Yhteenveto Suomen Sukututkimusseuran hakuohjelman </a:t>
            </a:r>
            <a:r>
              <a:rPr lang="fi-FI" baseline="0" dirty="0" err="1" smtClean="0"/>
              <a:t>HisKi:n</a:t>
            </a:r>
            <a:r>
              <a:rPr lang="fi-FI" baseline="0" dirty="0" smtClean="0"/>
              <a:t> kautta.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2203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Stephan </a:t>
            </a:r>
            <a:r>
              <a:rPr lang="fi-FI" dirty="0" err="1" smtClean="0"/>
              <a:t>Bennetin</a:t>
            </a:r>
            <a:r>
              <a:rPr lang="fi-FI" dirty="0" smtClean="0"/>
              <a:t> isän </a:t>
            </a:r>
            <a:r>
              <a:rPr lang="fi-FI" dirty="0" err="1" smtClean="0"/>
              <a:t>Thomaksen</a:t>
            </a:r>
            <a:r>
              <a:rPr lang="fi-FI" dirty="0" smtClean="0"/>
              <a:t> nimikirjoitus Daniel Hallin valtiopäivämiesvaltakirjassa. Lappalainen, Kuopion historia I, 1982, s. 309.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925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(Kuopion maa- ja kaupunkiseurakunta &gt; Kuopion maa- ja kaupunkiseurakunnan arkisto &gt; Kuolleiden ja haudattujen luettelot &gt; Kuolleiden ja haudattujen luettelot 1767 - 1802 (I Fa:5), s. 132. 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857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Kustavilainen Kuopio, Lappalainen, Kuopion historia I, 1982, s. 356. Daniel Hallin piirtämä kartta.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8595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SB:n</a:t>
            </a:r>
            <a:r>
              <a:rPr lang="fi-FI" dirty="0" smtClean="0"/>
              <a:t> lopullinen ehdotus, </a:t>
            </a:r>
            <a:r>
              <a:rPr lang="fi-FI" dirty="0" err="1" smtClean="0"/>
              <a:t>slutgiltiga</a:t>
            </a:r>
            <a:r>
              <a:rPr lang="fi-FI" dirty="0" smtClean="0"/>
              <a:t> </a:t>
            </a:r>
            <a:r>
              <a:rPr lang="fi-FI" dirty="0" err="1" smtClean="0"/>
              <a:t>förslag</a:t>
            </a:r>
            <a:r>
              <a:rPr lang="fi-FI" dirty="0" smtClean="0"/>
              <a:t> för en </a:t>
            </a:r>
            <a:r>
              <a:rPr lang="fi-FI" dirty="0" err="1" smtClean="0"/>
              <a:t>köpings</a:t>
            </a:r>
            <a:r>
              <a:rPr lang="fi-FI" dirty="0" smtClean="0"/>
              <a:t> </a:t>
            </a:r>
            <a:r>
              <a:rPr lang="fi-FI" dirty="0" err="1" smtClean="0"/>
              <a:t>anläggning</a:t>
            </a:r>
            <a:r>
              <a:rPr lang="fi-FI" dirty="0" smtClean="0"/>
              <a:t> i Joensuu 1785, RA. Lilius 1984, s. 7. </a:t>
            </a:r>
            <a:r>
              <a:rPr lang="fi-FI" dirty="0" err="1" smtClean="0"/>
              <a:t>Ks</a:t>
            </a:r>
            <a:r>
              <a:rPr lang="fi-FI" dirty="0" smtClean="0"/>
              <a:t> myös Joensuun kaupunki 1848-1948.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2394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Kansalaisen karttapaikka 2019.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7988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Isojakokartta 1778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8389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Valokuva JF 2015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5852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Valokuva JF 2015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7980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Valokuva JF 2014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95457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Samuel </a:t>
            </a:r>
            <a:r>
              <a:rPr lang="fi-FI" dirty="0" err="1" smtClean="0"/>
              <a:t>Corneerin</a:t>
            </a:r>
            <a:r>
              <a:rPr lang="fi-FI" dirty="0" smtClean="0"/>
              <a:t> laskelma </a:t>
            </a:r>
            <a:r>
              <a:rPr lang="fi-FI" dirty="0" err="1" smtClean="0"/>
              <a:t>Juantehtaan</a:t>
            </a:r>
            <a:r>
              <a:rPr lang="fi-FI" dirty="0" smtClean="0"/>
              <a:t> takkirautatuotannosta 1755-1789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52398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Patruuna</a:t>
            </a:r>
            <a:r>
              <a:rPr lang="fi-FI" baseline="0" dirty="0" smtClean="0"/>
              <a:t> </a:t>
            </a:r>
            <a:r>
              <a:rPr lang="fi-FI" baseline="0" dirty="0" err="1" smtClean="0"/>
              <a:t>Bennetin</a:t>
            </a:r>
            <a:r>
              <a:rPr lang="fi-FI" baseline="0" dirty="0" smtClean="0"/>
              <a:t> aikainen ruukin työväestö, lähde: vuorimestari Lundströmin selostus 1789, piirros JF 2019.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53480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Ur</a:t>
            </a:r>
            <a:r>
              <a:rPr lang="fi-FI" dirty="0" smtClean="0"/>
              <a:t> Samuel </a:t>
            </a:r>
            <a:r>
              <a:rPr lang="fi-FI" dirty="0" err="1" smtClean="0"/>
              <a:t>Corneer</a:t>
            </a:r>
            <a:r>
              <a:rPr lang="fi-FI" dirty="0" smtClean="0"/>
              <a:t> </a:t>
            </a:r>
            <a:r>
              <a:rPr lang="fi-FI" dirty="0" err="1" smtClean="0"/>
              <a:t>brev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Stephan </a:t>
            </a:r>
            <a:r>
              <a:rPr lang="fi-FI" dirty="0" err="1" smtClean="0"/>
              <a:t>Bennet</a:t>
            </a:r>
            <a:r>
              <a:rPr lang="fi-FI" dirty="0" smtClean="0"/>
              <a:t> 15.10.1790, foto JF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252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Kaavin kaskimuseo, Telkkämäki, valokuva JF 2014.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29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0545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Juantehtaan</a:t>
            </a:r>
            <a:r>
              <a:rPr lang="fi-FI" baseline="0" smtClean="0"/>
              <a:t> v</a:t>
            </a:r>
            <a:r>
              <a:rPr lang="fi-FI" smtClean="0"/>
              <a:t>uorikäräjien</a:t>
            </a:r>
            <a:r>
              <a:rPr lang="fi-FI" baseline="0" smtClean="0"/>
              <a:t> </a:t>
            </a:r>
            <a:r>
              <a:rPr lang="fi-FI" baseline="0" dirty="0" smtClean="0"/>
              <a:t>1789 alku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30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76630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Porrassalmen </a:t>
            </a:r>
            <a:r>
              <a:rPr lang="fi-FI" dirty="0" err="1" smtClean="0"/>
              <a:t>Parkuinmäen</a:t>
            </a:r>
            <a:r>
              <a:rPr lang="fi-FI" dirty="0" smtClean="0"/>
              <a:t> ja </a:t>
            </a:r>
            <a:r>
              <a:rPr lang="fi-FI" dirty="0" err="1" smtClean="0"/>
              <a:t>Laitaatsillan</a:t>
            </a:r>
            <a:r>
              <a:rPr lang="fi-FI" dirty="0" smtClean="0"/>
              <a:t> taistelut 200 vuotta sitten.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38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61141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Ur</a:t>
            </a:r>
            <a:r>
              <a:rPr lang="fi-FI" dirty="0" smtClean="0"/>
              <a:t> </a:t>
            </a:r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brev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Curt von </a:t>
            </a:r>
            <a:r>
              <a:rPr lang="fi-FI" dirty="0" err="1" smtClean="0"/>
              <a:t>Stedingk</a:t>
            </a:r>
            <a:r>
              <a:rPr lang="fi-FI" dirty="0" smtClean="0"/>
              <a:t> 1802.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39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30332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Ur</a:t>
            </a:r>
            <a:r>
              <a:rPr lang="fi-FI" dirty="0" smtClean="0"/>
              <a:t> </a:t>
            </a:r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brev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Curt von </a:t>
            </a:r>
            <a:r>
              <a:rPr lang="fi-FI" dirty="0" err="1" smtClean="0"/>
              <a:t>Stedingk</a:t>
            </a:r>
            <a:r>
              <a:rPr lang="fi-FI" dirty="0" smtClean="0"/>
              <a:t> 1802.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41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78720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Åhman</a:t>
            </a:r>
            <a:r>
              <a:rPr lang="fi-FI" dirty="0" smtClean="0"/>
              <a:t> 1957-1963. s. 18.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42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89731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Ur</a:t>
            </a:r>
            <a:r>
              <a:rPr lang="fi-FI" dirty="0" smtClean="0"/>
              <a:t> </a:t>
            </a:r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brev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Curt von </a:t>
            </a:r>
            <a:r>
              <a:rPr lang="fi-FI" dirty="0" err="1" smtClean="0"/>
              <a:t>Stedingk</a:t>
            </a:r>
            <a:r>
              <a:rPr lang="fi-FI" baseline="0" dirty="0" smtClean="0"/>
              <a:t> 1802.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43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0889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Ur</a:t>
            </a:r>
            <a:r>
              <a:rPr lang="fi-FI" dirty="0" smtClean="0"/>
              <a:t> </a:t>
            </a:r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brev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Curt von </a:t>
            </a:r>
            <a:r>
              <a:rPr lang="fi-FI" dirty="0" err="1" smtClean="0"/>
              <a:t>Stedingk</a:t>
            </a:r>
            <a:r>
              <a:rPr lang="fi-FI" dirty="0" smtClean="0"/>
              <a:t> 1802.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44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5642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Ur</a:t>
            </a:r>
            <a:r>
              <a:rPr lang="fi-FI" dirty="0" smtClean="0"/>
              <a:t> </a:t>
            </a:r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brev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Curt von </a:t>
            </a:r>
            <a:r>
              <a:rPr lang="fi-FI" dirty="0" err="1" smtClean="0"/>
              <a:t>Stedingk</a:t>
            </a:r>
            <a:r>
              <a:rPr lang="fi-FI" dirty="0" smtClean="0"/>
              <a:t> 1802.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45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0281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”</a:t>
            </a:r>
            <a:r>
              <a:rPr lang="fi-FI" dirty="0" err="1" smtClean="0"/>
              <a:t>Korrt</a:t>
            </a:r>
            <a:r>
              <a:rPr lang="fi-FI" dirty="0" smtClean="0"/>
              <a:t> </a:t>
            </a:r>
            <a:r>
              <a:rPr lang="fi-FI" dirty="0" err="1" smtClean="0"/>
              <a:t>underrättelse</a:t>
            </a:r>
            <a:r>
              <a:rPr lang="fi-FI" dirty="0" smtClean="0"/>
              <a:t> </a:t>
            </a:r>
            <a:r>
              <a:rPr lang="fi-FI" dirty="0" err="1" smtClean="0"/>
              <a:t>om</a:t>
            </a:r>
            <a:r>
              <a:rPr lang="fi-FI" dirty="0" smtClean="0"/>
              <a:t> </a:t>
            </a:r>
            <a:r>
              <a:rPr lang="fi-FI" dirty="0" err="1" smtClean="0"/>
              <a:t>det</a:t>
            </a:r>
            <a:r>
              <a:rPr lang="fi-FI" dirty="0" smtClean="0"/>
              <a:t> </a:t>
            </a:r>
            <a:r>
              <a:rPr lang="fi-FI" dirty="0" err="1" smtClean="0"/>
              <a:t>Sawolaxska</a:t>
            </a:r>
            <a:r>
              <a:rPr lang="fi-FI" dirty="0" smtClean="0"/>
              <a:t> </a:t>
            </a:r>
            <a:r>
              <a:rPr lang="fi-FI" dirty="0" err="1" smtClean="0"/>
              <a:t>Swedje-Bruket</a:t>
            </a:r>
            <a:r>
              <a:rPr lang="fi-FI" dirty="0" smtClean="0"/>
              <a:t> </a:t>
            </a:r>
            <a:r>
              <a:rPr lang="fi-FI" dirty="0" err="1" smtClean="0"/>
              <a:t>på</a:t>
            </a:r>
            <a:r>
              <a:rPr lang="fi-FI" dirty="0" smtClean="0"/>
              <a:t> </a:t>
            </a:r>
            <a:r>
              <a:rPr lang="fi-FI" dirty="0" err="1" smtClean="0"/>
              <a:t>torra</a:t>
            </a:r>
            <a:r>
              <a:rPr lang="fi-FI" dirty="0" smtClean="0"/>
              <a:t> </a:t>
            </a:r>
            <a:r>
              <a:rPr lang="fi-FI" dirty="0" err="1" smtClean="0"/>
              <a:t>Marker</a:t>
            </a:r>
            <a:r>
              <a:rPr lang="fi-FI" dirty="0" smtClean="0"/>
              <a:t>” (1791), </a:t>
            </a:r>
            <a:r>
              <a:rPr lang="sv-SE" dirty="0" smtClean="0"/>
              <a:t>Ny Journal uti Hushållningen, för </a:t>
            </a:r>
            <a:r>
              <a:rPr lang="sv-SE" dirty="0" err="1" smtClean="0"/>
              <a:t>Januarius</a:t>
            </a:r>
            <a:r>
              <a:rPr lang="sv-SE" dirty="0" smtClean="0"/>
              <a:t> och </a:t>
            </a:r>
            <a:r>
              <a:rPr lang="sv-SE" dirty="0" err="1" smtClean="0"/>
              <a:t>Februarius</a:t>
            </a:r>
            <a:r>
              <a:rPr lang="sv-SE" dirty="0" smtClean="0"/>
              <a:t> år 1792. 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47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69174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”</a:t>
            </a:r>
            <a:r>
              <a:rPr lang="sv-SE" dirty="0" err="1" smtClean="0"/>
              <a:t>Afhandling</a:t>
            </a:r>
            <a:r>
              <a:rPr lang="sv-SE" dirty="0" smtClean="0"/>
              <a:t> om </a:t>
            </a:r>
            <a:r>
              <a:rPr lang="sv-SE" dirty="0" err="1" smtClean="0"/>
              <a:t>Sawolaxska</a:t>
            </a:r>
            <a:r>
              <a:rPr lang="sv-SE" dirty="0" smtClean="0"/>
              <a:t> </a:t>
            </a:r>
            <a:r>
              <a:rPr lang="sv-SE" dirty="0" err="1" smtClean="0"/>
              <a:t>Kärrbruken</a:t>
            </a:r>
            <a:r>
              <a:rPr lang="sv-SE" dirty="0" smtClean="0"/>
              <a:t> eller </a:t>
            </a:r>
            <a:r>
              <a:rPr lang="sv-SE" dirty="0" err="1" smtClean="0"/>
              <a:t>Swedjandet</a:t>
            </a:r>
            <a:r>
              <a:rPr lang="sv-SE" dirty="0" smtClean="0"/>
              <a:t> på </a:t>
            </a:r>
            <a:r>
              <a:rPr lang="sv-SE" dirty="0" err="1" smtClean="0"/>
              <a:t>wåta</a:t>
            </a:r>
            <a:r>
              <a:rPr lang="sv-SE" dirty="0" smtClean="0"/>
              <a:t> och Sidlänta Marker”,</a:t>
            </a:r>
            <a:r>
              <a:rPr lang="sv-SE" baseline="0" dirty="0" smtClean="0"/>
              <a:t> Ny Journal uti Hushållningen, för Julius och Augustus år </a:t>
            </a:r>
            <a:r>
              <a:rPr lang="sv-SE" dirty="0" smtClean="0"/>
              <a:t>1794.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48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39960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Fem svar på </a:t>
            </a:r>
            <a:r>
              <a:rPr lang="sv-SE" dirty="0" err="1" smtClean="0"/>
              <a:t>Kongl</a:t>
            </a:r>
            <a:r>
              <a:rPr lang="sv-SE" dirty="0" smtClean="0"/>
              <a:t>. Patriotiska </a:t>
            </a:r>
            <a:r>
              <a:rPr lang="sv-SE" dirty="0" err="1" smtClean="0"/>
              <a:t>Sällskapetes</a:t>
            </a:r>
            <a:r>
              <a:rPr lang="sv-SE" dirty="0" smtClean="0"/>
              <a:t> fråga: Genom hvilka medel skulle </a:t>
            </a:r>
            <a:r>
              <a:rPr lang="sv-SE" dirty="0" err="1" smtClean="0"/>
              <a:t>landtmannen</a:t>
            </a:r>
            <a:r>
              <a:rPr lang="sv-SE" dirty="0" smtClean="0"/>
              <a:t> i Sverige säkrast och snarast förmås att i sådan </a:t>
            </a:r>
            <a:r>
              <a:rPr lang="sv-SE" dirty="0" err="1" smtClean="0"/>
              <a:t>mohn</a:t>
            </a:r>
            <a:r>
              <a:rPr lang="sv-SE" dirty="0" smtClean="0"/>
              <a:t> </a:t>
            </a:r>
            <a:r>
              <a:rPr lang="sv-SE" dirty="0" err="1" smtClean="0"/>
              <a:t>utwidga</a:t>
            </a:r>
            <a:r>
              <a:rPr lang="sv-SE" dirty="0" smtClean="0"/>
              <a:t> och förbättra sin </a:t>
            </a:r>
            <a:r>
              <a:rPr lang="sv-SE" dirty="0" err="1" smtClean="0"/>
              <a:t>ladugärd</a:t>
            </a:r>
            <a:r>
              <a:rPr lang="sv-SE" dirty="0" smtClean="0"/>
              <a:t> eller boskapsskötsel at den samma kommer i full </a:t>
            </a:r>
            <a:r>
              <a:rPr lang="sv-SE" dirty="0" err="1" smtClean="0"/>
              <a:t>Jämvigt</a:t>
            </a:r>
            <a:r>
              <a:rPr lang="sv-SE" dirty="0" smtClean="0"/>
              <a:t> emot Åkerbruket, </a:t>
            </a:r>
            <a:r>
              <a:rPr lang="sv-SE" dirty="0" err="1" smtClean="0"/>
              <a:t>dermed</a:t>
            </a:r>
            <a:r>
              <a:rPr lang="sv-SE" dirty="0" smtClean="0"/>
              <a:t> </a:t>
            </a:r>
            <a:r>
              <a:rPr lang="sv-SE" dirty="0" err="1" smtClean="0"/>
              <a:t>blefwe</a:t>
            </a:r>
            <a:r>
              <a:rPr lang="sv-SE" dirty="0" smtClean="0"/>
              <a:t> ansedd lika lönande, och således i </a:t>
            </a:r>
            <a:r>
              <a:rPr lang="sv-SE" dirty="0" err="1" smtClean="0"/>
              <a:t>Wärk</a:t>
            </a:r>
            <a:r>
              <a:rPr lang="sv-SE" dirty="0" smtClean="0"/>
              <a:t> och Gärning erkänd för </a:t>
            </a:r>
            <a:r>
              <a:rPr lang="sv-SE" dirty="0" err="1" smtClean="0"/>
              <a:t>hwad</a:t>
            </a:r>
            <a:r>
              <a:rPr lang="sv-SE" dirty="0" smtClean="0"/>
              <a:t> är och bör </a:t>
            </a:r>
            <a:r>
              <a:rPr lang="sv-SE" dirty="0" err="1" smtClean="0"/>
              <a:t>wara</a:t>
            </a:r>
            <a:r>
              <a:rPr lang="sv-SE" dirty="0" smtClean="0"/>
              <a:t>, </a:t>
            </a:r>
            <a:r>
              <a:rPr lang="sv-SE" dirty="0" err="1" smtClean="0"/>
              <a:t>neml</a:t>
            </a:r>
            <a:r>
              <a:rPr lang="sv-SE" dirty="0" smtClean="0"/>
              <a:t>. en Grundnäring i </a:t>
            </a:r>
            <a:r>
              <a:rPr lang="sv-SE" dirty="0" err="1" smtClean="0"/>
              <a:t>wårt</a:t>
            </a:r>
            <a:r>
              <a:rPr lang="sv-SE" dirty="0" smtClean="0"/>
              <a:t> Land? Stockholm 1797.  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49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01866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Ur</a:t>
            </a:r>
            <a:r>
              <a:rPr lang="fi-FI" dirty="0" smtClean="0"/>
              <a:t> </a:t>
            </a:r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brev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Curt von </a:t>
            </a:r>
            <a:r>
              <a:rPr lang="fi-FI" dirty="0" err="1" smtClean="0"/>
              <a:t>Stedingk</a:t>
            </a:r>
            <a:r>
              <a:rPr lang="fi-FI" dirty="0" smtClean="0"/>
              <a:t> 1802.</a:t>
            </a:r>
            <a:r>
              <a:rPr lang="fi-FI" baseline="0" dirty="0" smtClean="0"/>
              <a:t> 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50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98874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 smtClean="0"/>
              <a:t>Ur</a:t>
            </a:r>
            <a:r>
              <a:rPr lang="fi-FI" dirty="0" smtClean="0"/>
              <a:t> </a:t>
            </a:r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brev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Curt von </a:t>
            </a:r>
            <a:r>
              <a:rPr lang="fi-FI" dirty="0" err="1" smtClean="0"/>
              <a:t>Stedingk</a:t>
            </a:r>
            <a:r>
              <a:rPr lang="fi-FI" dirty="0" smtClean="0"/>
              <a:t> 1802.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1DEAC-5D8A-4D00-B89A-70809AE18D81}" type="slidenum">
              <a:rPr lang="fi-FI" smtClean="0"/>
              <a:t>51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5030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216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04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155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794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0007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928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89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6307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9262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4673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4440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ED241-EBC3-4281-B22D-3A053EA65AA5}" type="datetimeFigureOut">
              <a:rPr lang="fi-FI" smtClean="0"/>
              <a:t>11.8.2019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4175E-4F77-4C40-BD82-33D5A5F6CF6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665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iski.genealogia.fi/hiski/a8w05v?fi+0248+kastetut+22118" TargetMode="External"/><Relationship Id="rId4" Type="http://schemas.openxmlformats.org/officeDocument/2006/relationships/image" Target="../media/image10.gif"/><Relationship Id="rId5" Type="http://schemas.openxmlformats.org/officeDocument/2006/relationships/hyperlink" Target="https://hiski.genealogia.fi/hiski/a8w05v?fi+0248+kastetut+23144" TargetMode="External"/><Relationship Id="rId6" Type="http://schemas.openxmlformats.org/officeDocument/2006/relationships/hyperlink" Target="https://hiski.genealogia.fi/hiski/a8w05v?fi+0248+kastetut+24215" TargetMode="External"/><Relationship Id="rId7" Type="http://schemas.openxmlformats.org/officeDocument/2006/relationships/hyperlink" Target="https://hiski.genealogia.fi/hiski/a8w05v?fi+0248+kastetut+25557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/>
            </a:r>
            <a:br>
              <a:rPr lang="fi-FI" dirty="0" smtClean="0"/>
            </a:br>
            <a:r>
              <a:rPr lang="fi-FI" sz="4900" b="1" dirty="0" err="1" smtClean="0"/>
              <a:t>Bennetdagen</a:t>
            </a:r>
            <a:r>
              <a:rPr lang="fi-FI" sz="4900" b="1" dirty="0" smtClean="0"/>
              <a:t> </a:t>
            </a:r>
            <a:br>
              <a:rPr lang="fi-FI" sz="4900" b="1" dirty="0" smtClean="0"/>
            </a:br>
            <a:r>
              <a:rPr lang="fi-FI" sz="4900" b="1" dirty="0" smtClean="0"/>
              <a:t>i Stockholm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Juha Forsberg, </a:t>
            </a:r>
            <a:r>
              <a:rPr lang="fi-FI" dirty="0" err="1" smtClean="0"/>
              <a:t>aug</a:t>
            </a:r>
            <a:r>
              <a:rPr lang="fi-FI" dirty="0" smtClean="0"/>
              <a:t>. 2019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30752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6700" b="1" dirty="0"/>
              <a:t>Stephan </a:t>
            </a:r>
            <a:r>
              <a:rPr lang="fi-FI" sz="6700" b="1" dirty="0" err="1" smtClean="0"/>
              <a:t>Bennet</a:t>
            </a:r>
            <a:r>
              <a:rPr lang="fi-FI" sz="6700" b="1" dirty="0" smtClean="0"/>
              <a:t>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sz="3100" dirty="0" smtClean="0"/>
              <a:t>Liv </a:t>
            </a:r>
            <a:r>
              <a:rPr lang="fi-FI" sz="3100" dirty="0" err="1"/>
              <a:t>och</a:t>
            </a:r>
            <a:r>
              <a:rPr lang="fi-FI" sz="3100" dirty="0"/>
              <a:t> </a:t>
            </a:r>
            <a:r>
              <a:rPr lang="fi-FI" sz="3100" dirty="0" err="1"/>
              <a:t>gärningar</a:t>
            </a:r>
            <a:r>
              <a:rPr lang="fi-FI" sz="3100" dirty="0"/>
              <a:t> i </a:t>
            </a:r>
            <a:r>
              <a:rPr lang="fi-FI" sz="3100" dirty="0" err="1" smtClean="0"/>
              <a:t>Savolax-Karelen</a:t>
            </a:r>
            <a:r>
              <a:rPr lang="fi-FI" sz="3100" dirty="0" smtClean="0"/>
              <a:t> 1778–1793 </a:t>
            </a:r>
            <a:r>
              <a:rPr lang="fi-FI" sz="3100" dirty="0"/>
              <a:t/>
            </a:r>
            <a:br>
              <a:rPr lang="fi-FI" sz="3100" dirty="0"/>
            </a:br>
            <a:endParaRPr lang="fi-FI" sz="3100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68663" y="2757055"/>
            <a:ext cx="6172969" cy="131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3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4400" dirty="0"/>
              <a:t>1. Familjen Bennet </a:t>
            </a:r>
            <a:r>
              <a:rPr lang="sv-SE" sz="4400" dirty="0" smtClean="0"/>
              <a:t> </a:t>
            </a:r>
            <a:endParaRPr lang="sv-SE" sz="4400" dirty="0"/>
          </a:p>
          <a:p>
            <a:r>
              <a:rPr lang="sv-SE" sz="4400" dirty="0"/>
              <a:t>2. </a:t>
            </a:r>
            <a:r>
              <a:rPr lang="sv-SE" sz="4400" dirty="0" smtClean="0"/>
              <a:t>Kuopio, Savolax och Karelen </a:t>
            </a:r>
            <a:endParaRPr lang="sv-SE" sz="4400" dirty="0"/>
          </a:p>
          <a:p>
            <a:r>
              <a:rPr lang="sv-SE" sz="4400" dirty="0"/>
              <a:t>3. </a:t>
            </a:r>
            <a:r>
              <a:rPr lang="sv-SE" sz="4400" dirty="0" smtClean="0"/>
              <a:t>Strömsdals bruk  </a:t>
            </a:r>
            <a:endParaRPr lang="sv-SE" sz="4400" dirty="0"/>
          </a:p>
          <a:p>
            <a:r>
              <a:rPr lang="sv-SE" sz="4400" dirty="0"/>
              <a:t>4. Gustaf III:s </a:t>
            </a:r>
            <a:r>
              <a:rPr lang="sv-SE" sz="4400" dirty="0" smtClean="0"/>
              <a:t>krig </a:t>
            </a:r>
            <a:endParaRPr lang="sv-SE" sz="4400" dirty="0"/>
          </a:p>
          <a:p>
            <a:r>
              <a:rPr lang="sv-SE" sz="4400" dirty="0"/>
              <a:t>5. E</a:t>
            </a:r>
            <a:r>
              <a:rPr lang="sv-SE" sz="4400" dirty="0" smtClean="0"/>
              <a:t>konomiska avhandlingar </a:t>
            </a:r>
            <a:endParaRPr lang="sv-SE" sz="4400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1919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3702" y="365124"/>
            <a:ext cx="8900116" cy="654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Ur</a:t>
            </a:r>
            <a:r>
              <a:rPr lang="fi-FI" dirty="0" smtClean="0"/>
              <a:t> </a:t>
            </a:r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brev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Curt von </a:t>
            </a:r>
            <a:r>
              <a:rPr lang="fi-FI" dirty="0" err="1" smtClean="0"/>
              <a:t>Stedingk</a:t>
            </a:r>
            <a:r>
              <a:rPr lang="fi-FI" dirty="0" smtClean="0"/>
              <a:t> 1802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21960"/>
            <a:ext cx="12109860" cy="513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8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1778 Mars 11: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i-FI" dirty="0"/>
              <a:t>”</a:t>
            </a:r>
            <a:r>
              <a:rPr lang="fi-FI" dirty="0" err="1"/>
              <a:t>Flyttad</a:t>
            </a:r>
            <a:r>
              <a:rPr lang="fi-FI" dirty="0"/>
              <a:t> </a:t>
            </a:r>
            <a:r>
              <a:rPr lang="fi-FI" dirty="0" err="1"/>
              <a:t>såsom</a:t>
            </a:r>
            <a:r>
              <a:rPr lang="fi-FI" dirty="0"/>
              <a:t> </a:t>
            </a:r>
            <a:r>
              <a:rPr lang="fi-FI" dirty="0" err="1"/>
              <a:t>Lieutenant</a:t>
            </a:r>
            <a:r>
              <a:rPr lang="fi-FI" dirty="0"/>
              <a:t> </a:t>
            </a:r>
            <a:r>
              <a:rPr lang="fi-FI" dirty="0" err="1"/>
              <a:t>från</a:t>
            </a:r>
            <a:r>
              <a:rPr lang="fi-FI" dirty="0"/>
              <a:t> </a:t>
            </a:r>
            <a:r>
              <a:rPr lang="fi-FI" dirty="0" err="1"/>
              <a:t>Armeens</a:t>
            </a:r>
            <a:r>
              <a:rPr lang="fi-FI" dirty="0"/>
              <a:t> </a:t>
            </a:r>
            <a:r>
              <a:rPr lang="fi-FI" dirty="0" err="1"/>
              <a:t>flotta</a:t>
            </a:r>
            <a:r>
              <a:rPr lang="fi-FI" dirty="0"/>
              <a:t> </a:t>
            </a:r>
            <a:r>
              <a:rPr lang="fi-FI" dirty="0" err="1"/>
              <a:t>till</a:t>
            </a:r>
            <a:r>
              <a:rPr lang="fi-FI" dirty="0"/>
              <a:t> </a:t>
            </a:r>
            <a:r>
              <a:rPr lang="fi-FI" dirty="0" err="1"/>
              <a:t>Rautalambi</a:t>
            </a:r>
            <a:r>
              <a:rPr lang="fi-FI" dirty="0"/>
              <a:t> </a:t>
            </a:r>
            <a:r>
              <a:rPr lang="fi-FI" dirty="0" err="1"/>
              <a:t>Bataillon</a:t>
            </a:r>
            <a:r>
              <a:rPr lang="fi-FI" dirty="0"/>
              <a:t>. </a:t>
            </a:r>
            <a:r>
              <a:rPr lang="fi-FI" dirty="0" err="1"/>
              <a:t>requererad</a:t>
            </a:r>
            <a:r>
              <a:rPr lang="fi-FI" dirty="0"/>
              <a:t> af </a:t>
            </a:r>
            <a:r>
              <a:rPr lang="fi-FI" dirty="0" err="1"/>
              <a:t>Öfwersten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Riddaren</a:t>
            </a:r>
            <a:r>
              <a:rPr lang="fi-FI" dirty="0"/>
              <a:t> Baron </a:t>
            </a:r>
            <a:r>
              <a:rPr lang="fi-FI" dirty="0" err="1"/>
              <a:t>Sprengtporten</a:t>
            </a:r>
            <a:r>
              <a:rPr lang="fi-FI" dirty="0"/>
              <a:t> i </a:t>
            </a:r>
            <a:r>
              <a:rPr lang="fi-FI" dirty="0" err="1"/>
              <a:t>den</a:t>
            </a:r>
            <a:r>
              <a:rPr lang="fi-FI" dirty="0"/>
              <a:t> </a:t>
            </a:r>
            <a:r>
              <a:rPr lang="fi-FI" dirty="0" err="1"/>
              <a:t>afsigt</a:t>
            </a:r>
            <a:r>
              <a:rPr lang="fi-FI" dirty="0"/>
              <a:t> </a:t>
            </a:r>
            <a:r>
              <a:rPr lang="fi-FI" dirty="0" err="1"/>
              <a:t>att</a:t>
            </a:r>
            <a:r>
              <a:rPr lang="fi-FI" dirty="0"/>
              <a:t> </a:t>
            </a:r>
            <a:r>
              <a:rPr lang="fi-FI" dirty="0" err="1"/>
              <a:t>uti</a:t>
            </a:r>
            <a:r>
              <a:rPr lang="fi-FI" dirty="0"/>
              <a:t> </a:t>
            </a:r>
            <a:r>
              <a:rPr lang="fi-FI" dirty="0" err="1"/>
              <a:t>Saime</a:t>
            </a:r>
            <a:r>
              <a:rPr lang="fi-FI" dirty="0"/>
              <a:t> </a:t>
            </a:r>
            <a:r>
              <a:rPr lang="fi-FI" dirty="0" err="1"/>
              <a:t>wattnen</a:t>
            </a:r>
            <a:r>
              <a:rPr lang="fi-FI" dirty="0"/>
              <a:t> </a:t>
            </a:r>
            <a:r>
              <a:rPr lang="fi-FI" dirty="0" err="1"/>
              <a:t>inrätta</a:t>
            </a:r>
            <a:r>
              <a:rPr lang="fi-FI" dirty="0"/>
              <a:t> en </a:t>
            </a:r>
            <a:r>
              <a:rPr lang="fi-FI" dirty="0" err="1"/>
              <a:t>Escadre</a:t>
            </a:r>
            <a:r>
              <a:rPr lang="fi-FI" dirty="0"/>
              <a:t> Canon </a:t>
            </a:r>
            <a:r>
              <a:rPr lang="fi-FI" dirty="0" err="1"/>
              <a:t>Slupar</a:t>
            </a:r>
            <a:r>
              <a:rPr lang="fi-FI" dirty="0"/>
              <a:t>. Sedan </a:t>
            </a:r>
            <a:r>
              <a:rPr lang="fi-FI" dirty="0" err="1"/>
              <a:t>Kongl</a:t>
            </a:r>
            <a:r>
              <a:rPr lang="fi-FI" dirty="0"/>
              <a:t>. </a:t>
            </a:r>
            <a:r>
              <a:rPr lang="fi-FI" dirty="0" err="1"/>
              <a:t>Majst</a:t>
            </a:r>
            <a:r>
              <a:rPr lang="fi-FI" dirty="0"/>
              <a:t>.  </a:t>
            </a:r>
            <a:r>
              <a:rPr lang="fi-FI" dirty="0" err="1"/>
              <a:t>slutat</a:t>
            </a:r>
            <a:r>
              <a:rPr lang="fi-FI" dirty="0"/>
              <a:t> </a:t>
            </a:r>
            <a:r>
              <a:rPr lang="fi-FI" dirty="0" err="1"/>
              <a:t>Capitulation</a:t>
            </a:r>
            <a:r>
              <a:rPr lang="fi-FI" dirty="0"/>
              <a:t> </a:t>
            </a:r>
            <a:r>
              <a:rPr lang="fi-FI" dirty="0" err="1"/>
              <a:t>om</a:t>
            </a:r>
            <a:r>
              <a:rPr lang="fi-FI" dirty="0"/>
              <a:t> 200 </a:t>
            </a:r>
            <a:r>
              <a:rPr lang="fi-FI" dirty="0" err="1"/>
              <a:t>mans</a:t>
            </a:r>
            <a:r>
              <a:rPr lang="fi-FI" dirty="0"/>
              <a:t> </a:t>
            </a:r>
            <a:r>
              <a:rPr lang="fi-FI" dirty="0" err="1"/>
              <a:t>Jägares</a:t>
            </a:r>
            <a:r>
              <a:rPr lang="fi-FI" dirty="0"/>
              <a:t> </a:t>
            </a:r>
            <a:r>
              <a:rPr lang="fi-FI" dirty="0" err="1"/>
              <a:t>upsättande</a:t>
            </a:r>
            <a:r>
              <a:rPr lang="fi-FI" dirty="0"/>
              <a:t> af </a:t>
            </a:r>
            <a:r>
              <a:rPr lang="fi-FI" dirty="0" err="1"/>
              <a:t>Carelska</a:t>
            </a:r>
            <a:r>
              <a:rPr lang="fi-FI" dirty="0"/>
              <a:t> </a:t>
            </a:r>
            <a:r>
              <a:rPr lang="fi-FI" dirty="0" err="1"/>
              <a:t>Jägarefonden</a:t>
            </a:r>
            <a:r>
              <a:rPr lang="fi-FI" dirty="0"/>
              <a:t> </a:t>
            </a:r>
            <a:r>
              <a:rPr lang="fi-FI" dirty="0" err="1"/>
              <a:t>med</a:t>
            </a:r>
            <a:r>
              <a:rPr lang="fi-FI" dirty="0"/>
              <a:t> </a:t>
            </a:r>
            <a:r>
              <a:rPr lang="fi-FI" dirty="0" err="1"/>
              <a:t>bemälte</a:t>
            </a:r>
            <a:r>
              <a:rPr lang="fi-FI" dirty="0"/>
              <a:t> </a:t>
            </a:r>
            <a:r>
              <a:rPr lang="fi-FI" dirty="0" err="1"/>
              <a:t>Herr</a:t>
            </a:r>
            <a:r>
              <a:rPr lang="fi-FI" dirty="0"/>
              <a:t> Baron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Öfwerste</a:t>
            </a:r>
            <a:r>
              <a:rPr lang="fi-FI" dirty="0" smtClean="0"/>
              <a:t> </a:t>
            </a:r>
            <a:r>
              <a:rPr lang="fi-FI" dirty="0" err="1" smtClean="0"/>
              <a:t>så</a:t>
            </a:r>
            <a:r>
              <a:rPr lang="fi-FI" dirty="0" smtClean="0"/>
              <a:t> </a:t>
            </a:r>
            <a:r>
              <a:rPr lang="fi-FI" dirty="0" err="1" smtClean="0"/>
              <a:t>behagade</a:t>
            </a:r>
            <a:r>
              <a:rPr lang="fi-FI" dirty="0" smtClean="0"/>
              <a:t> </a:t>
            </a:r>
            <a:r>
              <a:rPr lang="fi-FI" dirty="0" err="1" smtClean="0"/>
              <a:t>han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mig</a:t>
            </a:r>
            <a:r>
              <a:rPr lang="fi-FI" dirty="0" smtClean="0"/>
              <a:t> </a:t>
            </a:r>
            <a:r>
              <a:rPr lang="fi-FI" dirty="0" err="1" smtClean="0"/>
              <a:t>Capitulera</a:t>
            </a:r>
            <a:r>
              <a:rPr lang="fi-FI" dirty="0" smtClean="0"/>
              <a:t> </a:t>
            </a:r>
            <a:r>
              <a:rPr lang="fi-FI" dirty="0" err="1" smtClean="0"/>
              <a:t>om</a:t>
            </a:r>
            <a:r>
              <a:rPr lang="fi-FI" dirty="0" smtClean="0"/>
              <a:t> 100 </a:t>
            </a:r>
            <a:r>
              <a:rPr lang="fi-FI" dirty="0" err="1" smtClean="0"/>
              <a:t>mans</a:t>
            </a:r>
            <a:r>
              <a:rPr lang="fi-FI" dirty="0" smtClean="0"/>
              <a:t> </a:t>
            </a:r>
            <a:r>
              <a:rPr lang="fi-FI" dirty="0" err="1" smtClean="0"/>
              <a:t>upsättande</a:t>
            </a:r>
            <a:r>
              <a:rPr lang="fi-FI" dirty="0" smtClean="0"/>
              <a:t> af </a:t>
            </a:r>
            <a:r>
              <a:rPr lang="fi-FI" dirty="0" err="1" smtClean="0"/>
              <a:t>Swenskt</a:t>
            </a:r>
            <a:r>
              <a:rPr lang="fi-FI" dirty="0" smtClean="0"/>
              <a:t> Folk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etablerande</a:t>
            </a:r>
            <a:r>
              <a:rPr lang="fi-FI" dirty="0" smtClean="0"/>
              <a:t> </a:t>
            </a:r>
            <a:r>
              <a:rPr lang="fi-FI" dirty="0" err="1" smtClean="0"/>
              <a:t>på</a:t>
            </a:r>
            <a:r>
              <a:rPr lang="fi-FI" dirty="0" smtClean="0"/>
              <a:t> </a:t>
            </a:r>
            <a:r>
              <a:rPr lang="fi-FI" dirty="0" err="1" smtClean="0"/>
              <a:t>afmälte</a:t>
            </a:r>
            <a:r>
              <a:rPr lang="fi-FI" dirty="0" smtClean="0"/>
              <a:t> </a:t>
            </a:r>
            <a:r>
              <a:rPr lang="fi-FI" dirty="0" err="1" smtClean="0"/>
              <a:t>egendomar</a:t>
            </a:r>
            <a:r>
              <a:rPr lang="fi-FI" dirty="0" smtClean="0"/>
              <a:t> </a:t>
            </a:r>
            <a:r>
              <a:rPr lang="fi-FI" dirty="0" err="1" smtClean="0"/>
              <a:t>til</a:t>
            </a:r>
            <a:r>
              <a:rPr lang="fi-FI" dirty="0" smtClean="0"/>
              <a:t> et </a:t>
            </a:r>
            <a:r>
              <a:rPr lang="fi-FI" dirty="0" err="1" smtClean="0"/>
              <a:t>militair</a:t>
            </a:r>
            <a:r>
              <a:rPr lang="fi-FI" dirty="0" smtClean="0"/>
              <a:t> </a:t>
            </a:r>
            <a:r>
              <a:rPr lang="fi-FI" dirty="0" err="1" smtClean="0"/>
              <a:t>etablisement</a:t>
            </a:r>
            <a:r>
              <a:rPr lang="fi-FI" dirty="0" smtClean="0"/>
              <a:t> </a:t>
            </a:r>
            <a:r>
              <a:rPr lang="fi-FI" dirty="0" err="1" smtClean="0"/>
              <a:t>efter</a:t>
            </a:r>
            <a:r>
              <a:rPr lang="fi-FI" dirty="0" smtClean="0"/>
              <a:t> </a:t>
            </a:r>
            <a:r>
              <a:rPr lang="fi-FI" dirty="0" err="1" smtClean="0"/>
              <a:t>ingifwen</a:t>
            </a:r>
            <a:r>
              <a:rPr lang="fi-FI" dirty="0" smtClean="0"/>
              <a:t> Plan: </a:t>
            </a:r>
            <a:r>
              <a:rPr lang="fi-FI" dirty="0" err="1" smtClean="0"/>
              <a:t>men</a:t>
            </a:r>
            <a:r>
              <a:rPr lang="fi-FI" dirty="0" smtClean="0"/>
              <a:t> </a:t>
            </a:r>
            <a:r>
              <a:rPr lang="fi-FI" dirty="0" err="1" smtClean="0"/>
              <a:t>knapt</a:t>
            </a:r>
            <a:r>
              <a:rPr lang="fi-FI" dirty="0" smtClean="0"/>
              <a:t> </a:t>
            </a:r>
            <a:r>
              <a:rPr lang="fi-FI" dirty="0" err="1" smtClean="0"/>
              <a:t>hant</a:t>
            </a:r>
            <a:r>
              <a:rPr lang="fi-FI" dirty="0" smtClean="0"/>
              <a:t> </a:t>
            </a:r>
            <a:r>
              <a:rPr lang="fi-FI" dirty="0" err="1" smtClean="0"/>
              <a:t>denna</a:t>
            </a:r>
            <a:r>
              <a:rPr lang="fi-FI" dirty="0" smtClean="0"/>
              <a:t> </a:t>
            </a:r>
            <a:r>
              <a:rPr lang="fi-FI" dirty="0" err="1" smtClean="0"/>
              <a:t>plan</a:t>
            </a:r>
            <a:r>
              <a:rPr lang="fi-FI" dirty="0" smtClean="0"/>
              <a:t> </a:t>
            </a:r>
            <a:r>
              <a:rPr lang="fi-FI" dirty="0" err="1" smtClean="0"/>
              <a:t>blifwa</a:t>
            </a:r>
            <a:r>
              <a:rPr lang="fi-FI" dirty="0" smtClean="0"/>
              <a:t> </a:t>
            </a:r>
            <a:r>
              <a:rPr lang="fi-FI" dirty="0" err="1" smtClean="0"/>
              <a:t>utarbetad</a:t>
            </a:r>
            <a:r>
              <a:rPr lang="fi-FI" dirty="0" smtClean="0"/>
              <a:t> </a:t>
            </a:r>
            <a:r>
              <a:rPr lang="fi-FI" dirty="0" err="1" smtClean="0"/>
              <a:t>innan</a:t>
            </a:r>
            <a:r>
              <a:rPr lang="fi-FI" dirty="0" smtClean="0"/>
              <a:t> en </a:t>
            </a:r>
            <a:r>
              <a:rPr lang="fi-FI" dirty="0" err="1" smtClean="0"/>
              <a:t>bestäld</a:t>
            </a:r>
            <a:r>
              <a:rPr lang="fi-FI" dirty="0" smtClean="0"/>
              <a:t> </a:t>
            </a:r>
            <a:r>
              <a:rPr lang="fi-FI" dirty="0" err="1" smtClean="0"/>
              <a:t>note</a:t>
            </a:r>
            <a:r>
              <a:rPr lang="fi-FI" dirty="0" smtClean="0"/>
              <a:t> </a:t>
            </a:r>
            <a:r>
              <a:rPr lang="fi-FI" dirty="0" err="1" smtClean="0"/>
              <a:t>från</a:t>
            </a:r>
            <a:r>
              <a:rPr lang="fi-FI" dirty="0" smtClean="0"/>
              <a:t> </a:t>
            </a:r>
            <a:r>
              <a:rPr lang="fi-FI" dirty="0" err="1" smtClean="0"/>
              <a:t>Kejserl</a:t>
            </a:r>
            <a:r>
              <a:rPr lang="fi-FI" dirty="0" smtClean="0"/>
              <a:t>. </a:t>
            </a:r>
            <a:r>
              <a:rPr lang="fi-FI" dirty="0" err="1" smtClean="0"/>
              <a:t>Ryska</a:t>
            </a:r>
            <a:r>
              <a:rPr lang="fi-FI" dirty="0" smtClean="0"/>
              <a:t> </a:t>
            </a:r>
            <a:r>
              <a:rPr lang="fi-FI" dirty="0" err="1" smtClean="0"/>
              <a:t>ministern</a:t>
            </a:r>
            <a:r>
              <a:rPr lang="fi-FI" dirty="0" smtClean="0"/>
              <a:t> </a:t>
            </a:r>
            <a:r>
              <a:rPr lang="fi-FI" dirty="0" err="1" smtClean="0"/>
              <a:t>Simolin</a:t>
            </a:r>
            <a:r>
              <a:rPr lang="fi-FI" dirty="0" smtClean="0"/>
              <a:t> </a:t>
            </a:r>
            <a:r>
              <a:rPr lang="fi-FI" dirty="0" err="1" smtClean="0"/>
              <a:t>insinuerades</a:t>
            </a:r>
            <a:r>
              <a:rPr lang="fi-FI" dirty="0" smtClean="0"/>
              <a:t>,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genast</a:t>
            </a:r>
            <a:r>
              <a:rPr lang="fi-FI" dirty="0" smtClean="0"/>
              <a:t> </a:t>
            </a:r>
            <a:r>
              <a:rPr lang="fi-FI" dirty="0" err="1" smtClean="0"/>
              <a:t>inhiberades</a:t>
            </a:r>
            <a:r>
              <a:rPr lang="fi-FI" dirty="0" smtClean="0"/>
              <a:t> </a:t>
            </a:r>
            <a:r>
              <a:rPr lang="fi-FI" dirty="0" err="1" smtClean="0"/>
              <a:t>all</a:t>
            </a:r>
            <a:r>
              <a:rPr lang="fi-FI" dirty="0" smtClean="0"/>
              <a:t> </a:t>
            </a:r>
            <a:r>
              <a:rPr lang="fi-FI" dirty="0" err="1" smtClean="0"/>
              <a:t>werkställighet</a:t>
            </a:r>
            <a:r>
              <a:rPr lang="fi-FI" dirty="0" smtClean="0"/>
              <a:t>; </a:t>
            </a:r>
            <a:r>
              <a:rPr lang="fi-FI" dirty="0" err="1" smtClean="0"/>
              <a:t>hwarigenom</a:t>
            </a:r>
            <a:r>
              <a:rPr lang="fi-FI" dirty="0" smtClean="0"/>
              <a:t> </a:t>
            </a:r>
            <a:r>
              <a:rPr lang="fi-FI" dirty="0" err="1" smtClean="0"/>
              <a:t>förlorade</a:t>
            </a:r>
            <a:r>
              <a:rPr lang="fi-FI" dirty="0" smtClean="0"/>
              <a:t> </a:t>
            </a:r>
            <a:r>
              <a:rPr lang="fi-FI" dirty="0" err="1" smtClean="0"/>
              <a:t>jag</a:t>
            </a:r>
            <a:r>
              <a:rPr lang="fi-FI" dirty="0" smtClean="0"/>
              <a:t> </a:t>
            </a:r>
            <a:r>
              <a:rPr lang="fi-FI" dirty="0" err="1" smtClean="0"/>
              <a:t>apperencen</a:t>
            </a:r>
            <a:r>
              <a:rPr lang="fi-FI" dirty="0" smtClean="0"/>
              <a:t> af </a:t>
            </a:r>
            <a:r>
              <a:rPr lang="fi-FI" dirty="0" err="1" smtClean="0"/>
              <a:t>Compagniet</a:t>
            </a:r>
            <a:r>
              <a:rPr lang="fi-FI" dirty="0" smtClean="0"/>
              <a:t>,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då</a:t>
            </a:r>
            <a:r>
              <a:rPr lang="fi-FI" dirty="0" smtClean="0"/>
              <a:t> </a:t>
            </a:r>
            <a:r>
              <a:rPr lang="fi-FI" dirty="0" err="1" smtClean="0"/>
              <a:t>denne</a:t>
            </a:r>
            <a:r>
              <a:rPr lang="fi-FI" dirty="0" smtClean="0"/>
              <a:t> </a:t>
            </a:r>
            <a:r>
              <a:rPr lang="fi-FI" dirty="0" err="1" smtClean="0"/>
              <a:t>Herres</a:t>
            </a:r>
            <a:r>
              <a:rPr lang="fi-FI" dirty="0" smtClean="0"/>
              <a:t> </a:t>
            </a:r>
            <a:r>
              <a:rPr lang="fi-FI" dirty="0" err="1" smtClean="0"/>
              <a:t>dissgrace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resa</a:t>
            </a:r>
            <a:r>
              <a:rPr lang="fi-FI" dirty="0" smtClean="0"/>
              <a:t> </a:t>
            </a:r>
            <a:r>
              <a:rPr lang="fi-FI" dirty="0" err="1" smtClean="0"/>
              <a:t>straxt</a:t>
            </a:r>
            <a:r>
              <a:rPr lang="fi-FI" dirty="0" smtClean="0"/>
              <a:t> </a:t>
            </a:r>
            <a:r>
              <a:rPr lang="fi-FI" dirty="0" err="1" smtClean="0"/>
              <a:t>derpå</a:t>
            </a:r>
            <a:r>
              <a:rPr lang="fi-FI" dirty="0" smtClean="0"/>
              <a:t> </a:t>
            </a:r>
            <a:r>
              <a:rPr lang="fi-FI" dirty="0" err="1" smtClean="0"/>
              <a:t>fölgde</a:t>
            </a:r>
            <a:r>
              <a:rPr lang="fi-FI" dirty="0" smtClean="0"/>
              <a:t>. </a:t>
            </a:r>
            <a:r>
              <a:rPr lang="fi-FI" dirty="0" err="1" smtClean="0"/>
              <a:t>Så</a:t>
            </a:r>
            <a:r>
              <a:rPr lang="fi-FI" dirty="0" smtClean="0"/>
              <a:t> </a:t>
            </a:r>
            <a:r>
              <a:rPr lang="fi-FI" dirty="0" err="1" smtClean="0"/>
              <a:t>nödgades</a:t>
            </a:r>
            <a:r>
              <a:rPr lang="fi-FI" dirty="0" smtClean="0"/>
              <a:t> </a:t>
            </a:r>
            <a:r>
              <a:rPr lang="fi-FI" dirty="0" err="1"/>
              <a:t>jag</a:t>
            </a:r>
            <a:r>
              <a:rPr lang="fi-FI" dirty="0"/>
              <a:t> </a:t>
            </a:r>
            <a:r>
              <a:rPr lang="fi-FI" dirty="0" err="1"/>
              <a:t>gå</a:t>
            </a:r>
            <a:r>
              <a:rPr lang="fi-FI" dirty="0"/>
              <a:t> 10 </a:t>
            </a:r>
            <a:r>
              <a:rPr lang="fi-FI" dirty="0" err="1"/>
              <a:t>år</a:t>
            </a:r>
            <a:r>
              <a:rPr lang="fi-FI" dirty="0"/>
              <a:t> </a:t>
            </a:r>
            <a:r>
              <a:rPr lang="fi-FI" dirty="0" err="1"/>
              <a:t>som</a:t>
            </a:r>
            <a:r>
              <a:rPr lang="fi-FI" dirty="0"/>
              <a:t> </a:t>
            </a:r>
            <a:r>
              <a:rPr lang="fi-FI" dirty="0" err="1"/>
              <a:t>löjtnant</a:t>
            </a:r>
            <a:r>
              <a:rPr lang="fi-FI" dirty="0"/>
              <a:t>,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sju</a:t>
            </a:r>
            <a:r>
              <a:rPr lang="fi-FI" dirty="0"/>
              <a:t> </a:t>
            </a:r>
            <a:r>
              <a:rPr lang="fi-FI" dirty="0" err="1"/>
              <a:t>rena</a:t>
            </a:r>
            <a:r>
              <a:rPr lang="fi-FI" dirty="0"/>
              <a:t> </a:t>
            </a:r>
            <a:r>
              <a:rPr lang="fi-FI" dirty="0" err="1"/>
              <a:t>vacancer</a:t>
            </a:r>
            <a:r>
              <a:rPr lang="fi-FI" dirty="0"/>
              <a:t> </a:t>
            </a:r>
            <a:r>
              <a:rPr lang="fi-FI" dirty="0" err="1"/>
              <a:t>mig</a:t>
            </a:r>
            <a:r>
              <a:rPr lang="fi-FI" dirty="0"/>
              <a:t> </a:t>
            </a:r>
            <a:r>
              <a:rPr lang="fi-FI" dirty="0" err="1" smtClean="0"/>
              <a:t>fråntogos</a:t>
            </a:r>
            <a:r>
              <a:rPr lang="fi-FI" dirty="0" smtClean="0"/>
              <a:t>.”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5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9526" y="0"/>
            <a:ext cx="9808983" cy="692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8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8264" y="900545"/>
            <a:ext cx="10659038" cy="58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3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-720930"/>
            <a:ext cx="9049367" cy="812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1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6849" y="1280160"/>
            <a:ext cx="11511245" cy="417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9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2756" y="548640"/>
            <a:ext cx="9880336" cy="562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600" y="1511411"/>
            <a:ext cx="10543309" cy="402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7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Födde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döpte</a:t>
            </a:r>
            <a:endParaRPr lang="fi-FI" dirty="0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370584"/>
              </p:ext>
            </p:extLst>
          </p:nvPr>
        </p:nvGraphicFramePr>
        <p:xfrm>
          <a:off x="1091959" y="1825625"/>
          <a:ext cx="10008082" cy="4351338"/>
        </p:xfrm>
        <a:graphic>
          <a:graphicData uri="http://schemas.openxmlformats.org/drawingml/2006/table">
            <a:tbl>
              <a:tblPr/>
              <a:tblGrid>
                <a:gridCol w="1429726">
                  <a:extLst>
                    <a:ext uri="{9D8B030D-6E8A-4147-A177-3AD203B41FA5}">
                      <a16:colId xmlns:a16="http://schemas.microsoft.com/office/drawing/2014/main" xmlns="" val="2884098151"/>
                    </a:ext>
                  </a:extLst>
                </a:gridCol>
                <a:gridCol w="1429726">
                  <a:extLst>
                    <a:ext uri="{9D8B030D-6E8A-4147-A177-3AD203B41FA5}">
                      <a16:colId xmlns:a16="http://schemas.microsoft.com/office/drawing/2014/main" xmlns="" val="1926319305"/>
                    </a:ext>
                  </a:extLst>
                </a:gridCol>
                <a:gridCol w="1429726">
                  <a:extLst>
                    <a:ext uri="{9D8B030D-6E8A-4147-A177-3AD203B41FA5}">
                      <a16:colId xmlns:a16="http://schemas.microsoft.com/office/drawing/2014/main" xmlns="" val="2345773729"/>
                    </a:ext>
                  </a:extLst>
                </a:gridCol>
                <a:gridCol w="1429726">
                  <a:extLst>
                    <a:ext uri="{9D8B030D-6E8A-4147-A177-3AD203B41FA5}">
                      <a16:colId xmlns:a16="http://schemas.microsoft.com/office/drawing/2014/main" xmlns="" val="3560644788"/>
                    </a:ext>
                  </a:extLst>
                </a:gridCol>
                <a:gridCol w="1429726">
                  <a:extLst>
                    <a:ext uri="{9D8B030D-6E8A-4147-A177-3AD203B41FA5}">
                      <a16:colId xmlns:a16="http://schemas.microsoft.com/office/drawing/2014/main" xmlns="" val="2417413177"/>
                    </a:ext>
                  </a:extLst>
                </a:gridCol>
                <a:gridCol w="1429726">
                  <a:extLst>
                    <a:ext uri="{9D8B030D-6E8A-4147-A177-3AD203B41FA5}">
                      <a16:colId xmlns:a16="http://schemas.microsoft.com/office/drawing/2014/main" xmlns="" val="1879100559"/>
                    </a:ext>
                  </a:extLst>
                </a:gridCol>
                <a:gridCol w="1429726">
                  <a:extLst>
                    <a:ext uri="{9D8B030D-6E8A-4147-A177-3AD203B41FA5}">
                      <a16:colId xmlns:a16="http://schemas.microsoft.com/office/drawing/2014/main" xmlns="" val="3146211826"/>
                    </a:ext>
                  </a:extLst>
                </a:gridCol>
              </a:tblGrid>
              <a:tr h="609187">
                <a:tc>
                  <a:txBody>
                    <a:bodyPr/>
                    <a:lstStyle/>
                    <a:p>
                      <a:r>
                        <a:rPr lang="fi-FI" sz="1700"/>
                        <a:t>Syntynyt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Kastettu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Kylä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Talo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Isä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Äiti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Lapsi</a:t>
                      </a:r>
                      <a:br>
                        <a:rPr lang="fi-FI" sz="1700"/>
                      </a:br>
                      <a:endParaRPr lang="fi-FI" sz="1700"/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29120047"/>
                  </a:ext>
                </a:extLst>
              </a:tr>
              <a:tr h="1131348">
                <a:tc>
                  <a:txBody>
                    <a:bodyPr/>
                    <a:lstStyle/>
                    <a:p>
                      <a:r>
                        <a:rPr lang="fi-FI" sz="1700" dirty="0"/>
                        <a:t>31.1.1782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1.2.1782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 dirty="0" err="1"/>
                        <a:t>Staden</a:t>
                      </a:r>
                      <a:r>
                        <a:rPr lang="fi-FI" sz="1700" dirty="0"/>
                        <a:t>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 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Lieutn. Stephan Bennet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Christina Charlotta Silfversparre 25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Thomas Bernhand</a:t>
                      </a:r>
                      <a:br>
                        <a:rPr lang="fi-FI" sz="1700"/>
                      </a:br>
                      <a:endParaRPr lang="fi-FI" sz="1700"/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52698530"/>
                  </a:ext>
                </a:extLst>
              </a:tr>
              <a:tr h="1131348">
                <a:tc>
                  <a:txBody>
                    <a:bodyPr/>
                    <a:lstStyle/>
                    <a:p>
                      <a:r>
                        <a:rPr lang="fi-FI" sz="1700"/>
                        <a:t>1.4.1784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3.4.1784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 dirty="0" err="1" smtClean="0"/>
                        <a:t>Bränneri</a:t>
                      </a:r>
                      <a:r>
                        <a:rPr lang="fi-FI" sz="1700" dirty="0" smtClean="0"/>
                        <a:t> </a:t>
                      </a:r>
                      <a:endParaRPr lang="fi-FI" sz="1700" dirty="0"/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 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Lieut. Stephan Bennet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 dirty="0"/>
                        <a:t>Christina Charlotta </a:t>
                      </a:r>
                      <a:r>
                        <a:rPr lang="fi-FI" sz="1700" dirty="0" smtClean="0"/>
                        <a:t>28 </a:t>
                      </a:r>
                      <a:endParaRPr lang="fi-FI" sz="1700" dirty="0"/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Knut Samuel</a:t>
                      </a:r>
                      <a:br>
                        <a:rPr lang="fi-FI" sz="1700"/>
                      </a:br>
                      <a:endParaRPr lang="fi-FI" sz="1700"/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85455108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r>
                        <a:rPr lang="fi-FI" sz="1700"/>
                        <a:t>9.8.1786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10.8.1786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Staden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 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 dirty="0" err="1" smtClean="0"/>
                        <a:t>Lieutn</a:t>
                      </a:r>
                      <a:r>
                        <a:rPr lang="fi-FI" sz="1700" dirty="0" smtClean="0"/>
                        <a:t>. </a:t>
                      </a:r>
                      <a:r>
                        <a:rPr lang="fi-FI" sz="1700" dirty="0"/>
                        <a:t>Stephan </a:t>
                      </a:r>
                      <a:r>
                        <a:rPr lang="fi-FI" sz="1700" dirty="0" err="1"/>
                        <a:t>Bennet</a:t>
                      </a:r>
                      <a:r>
                        <a:rPr lang="fi-FI" sz="1700" dirty="0"/>
                        <a:t>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Christ.C. Silfversparre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Carl Edmund</a:t>
                      </a:r>
                      <a:br>
                        <a:rPr lang="fi-FI" sz="1700"/>
                      </a:br>
                      <a:endParaRPr lang="fi-FI" sz="1700"/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5538217"/>
                  </a:ext>
                </a:extLst>
              </a:tr>
              <a:tr h="609187">
                <a:tc>
                  <a:txBody>
                    <a:bodyPr/>
                    <a:lstStyle/>
                    <a:p>
                      <a:r>
                        <a:rPr lang="fi-FI" sz="1700"/>
                        <a:t>6.10.1789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8.10.1789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Staden Cuopio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 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Capit. Steph. Bennet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/>
                        <a:t>- Silfversparre </a:t>
                      </a:r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700" dirty="0" err="1"/>
                        <a:t>Patric</a:t>
                      </a:r>
                      <a:r>
                        <a:rPr lang="fi-FI" sz="1700" dirty="0"/>
                        <a:t> Vilhelm</a:t>
                      </a:r>
                      <a:br>
                        <a:rPr lang="fi-FI" sz="1700" dirty="0"/>
                      </a:br>
                      <a:endParaRPr lang="fi-FI" sz="1700" dirty="0"/>
                    </a:p>
                  </a:txBody>
                  <a:tcPr marL="87027" marR="87027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996110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92200" y="1363959"/>
            <a:ext cx="360868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altLang="fi-FI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Kuopion </a:t>
            </a:r>
            <a:r>
              <a:rPr kumimoji="0" lang="fi-FI" altLang="fi-FI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msrk</a:t>
            </a:r>
            <a:r>
              <a:rPr kumimoji="0" lang="fi-FI" altLang="fi-FI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- Kuopio </a:t>
            </a:r>
            <a:r>
              <a:rPr kumimoji="0" lang="fi-FI" altLang="fi-FI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lf</a:t>
            </a:r>
            <a:r>
              <a:rPr kumimoji="0" lang="fi-FI" altLang="fi-FI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- kastetut</a:t>
            </a:r>
            <a:r>
              <a:rPr kumimoji="0" lang="fi-FI" altLang="fi-F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fi-FI" altLang="fi-FI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i-FI" altLang="fi-FI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i-FI" altLang="fi-FI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altLang="fi-FI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i-FI" altLang="fi-FI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fi-FI" altLang="fi-FI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i-FI" altLang="fi-FI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fi-FI" altLang="fi-FI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fi-FI" altLang="fi-FI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*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1689100"/>
            <a:ext cx="104775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*">
            <a:hlinkClick r:id="rId5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1689100"/>
            <a:ext cx="104775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*">
            <a:hlinkClick r:id="rId6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1689100"/>
            <a:ext cx="104775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*">
            <a:hlinkClick r:id="rId7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8" y="1689100"/>
            <a:ext cx="104775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92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65195" y="365124"/>
            <a:ext cx="8936135" cy="658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5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b="1" dirty="0">
                <a:solidFill>
                  <a:prstClr val="black"/>
                </a:solidFill>
              </a:rPr>
              <a:t>Thomas Wilhelm </a:t>
            </a:r>
            <a:r>
              <a:rPr lang="fi-FI" sz="2400" b="1" dirty="0" err="1">
                <a:solidFill>
                  <a:prstClr val="black"/>
                </a:solidFill>
              </a:rPr>
              <a:t>Bennet</a:t>
            </a:r>
            <a:r>
              <a:rPr lang="fi-FI" sz="2400" b="1" dirty="0">
                <a:solidFill>
                  <a:prstClr val="black"/>
                </a:solidFill>
              </a:rPr>
              <a:t>, 68 </a:t>
            </a:r>
            <a:r>
              <a:rPr lang="fi-FI" sz="2400" b="1" dirty="0" err="1">
                <a:solidFill>
                  <a:prstClr val="black"/>
                </a:solidFill>
              </a:rPr>
              <a:t>år</a:t>
            </a:r>
            <a:r>
              <a:rPr lang="fi-FI" sz="2400" b="1" dirty="0">
                <a:solidFill>
                  <a:prstClr val="black"/>
                </a:solidFill>
              </a:rPr>
              <a:t>, </a:t>
            </a:r>
            <a:r>
              <a:rPr lang="fi-FI" sz="2400" b="1" dirty="0" err="1">
                <a:solidFill>
                  <a:prstClr val="black"/>
                </a:solidFill>
              </a:rPr>
              <a:t>död</a:t>
            </a:r>
            <a:r>
              <a:rPr lang="fi-FI" sz="2400" b="1" dirty="0">
                <a:solidFill>
                  <a:prstClr val="black"/>
                </a:solidFill>
              </a:rPr>
              <a:t> i </a:t>
            </a:r>
            <a:r>
              <a:rPr lang="fi-FI" sz="2400" b="1" dirty="0" err="1">
                <a:solidFill>
                  <a:prstClr val="black"/>
                </a:solidFill>
              </a:rPr>
              <a:t>november</a:t>
            </a:r>
            <a:r>
              <a:rPr lang="fi-FI" sz="2400" b="1" dirty="0">
                <a:solidFill>
                  <a:prstClr val="black"/>
                </a:solidFill>
              </a:rPr>
              <a:t> 1790. </a:t>
            </a:r>
            <a:r>
              <a:rPr lang="fi-FI" sz="1800" dirty="0" err="1">
                <a:solidFill>
                  <a:prstClr val="black"/>
                </a:solidFill>
              </a:rPr>
              <a:t>Nationalarkivets</a:t>
            </a:r>
            <a:r>
              <a:rPr lang="fi-FI" sz="1800" dirty="0">
                <a:solidFill>
                  <a:prstClr val="black"/>
                </a:solidFill>
              </a:rPr>
              <a:t> </a:t>
            </a:r>
            <a:r>
              <a:rPr lang="fi-FI" sz="1800" dirty="0" err="1">
                <a:solidFill>
                  <a:prstClr val="black"/>
                </a:solidFill>
              </a:rPr>
              <a:t>digiarkiv</a:t>
            </a:r>
            <a:r>
              <a:rPr lang="fi-FI" sz="1800" dirty="0">
                <a:solidFill>
                  <a:prstClr val="black"/>
                </a:solidFill>
              </a:rPr>
              <a:t>, Kuopio </a:t>
            </a:r>
            <a:r>
              <a:rPr lang="fi-FI" sz="1800" dirty="0" err="1">
                <a:solidFill>
                  <a:prstClr val="black"/>
                </a:solidFill>
              </a:rPr>
              <a:t>församling</a:t>
            </a:r>
            <a:r>
              <a:rPr lang="fi-FI" sz="1800" dirty="0">
                <a:solidFill>
                  <a:prstClr val="black"/>
                </a:solidFill>
              </a:rPr>
              <a:t> </a:t>
            </a:r>
            <a:r>
              <a:rPr lang="fi-FI" sz="1800" dirty="0" err="1">
                <a:solidFill>
                  <a:prstClr val="black"/>
                </a:solidFill>
              </a:rPr>
              <a:t>från</a:t>
            </a:r>
            <a:r>
              <a:rPr lang="fi-FI" sz="1800" dirty="0">
                <a:solidFill>
                  <a:prstClr val="black"/>
                </a:solidFill>
              </a:rPr>
              <a:t> </a:t>
            </a:r>
            <a:r>
              <a:rPr lang="fi-FI" sz="1800" dirty="0" err="1">
                <a:solidFill>
                  <a:prstClr val="black"/>
                </a:solidFill>
              </a:rPr>
              <a:t>år</a:t>
            </a:r>
            <a:r>
              <a:rPr lang="fi-FI" sz="1800" dirty="0">
                <a:solidFill>
                  <a:prstClr val="black"/>
                </a:solidFill>
              </a:rPr>
              <a:t> 1790 (Kuopion maa- ja kaupunkiseurakunta &gt; Kuopion maa- ja kaupunkiseurakunnan arkisto &gt; Kuolleiden ja haudattujen luettelot &gt; Kuolleiden ja haudattujen luettelot 1767 - 1802 (I Fa:5), s. 132.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1994" y="1825625"/>
            <a:ext cx="938801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9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b="1" dirty="0" err="1" smtClean="0"/>
              <a:t>Staden</a:t>
            </a:r>
            <a:r>
              <a:rPr lang="fi-FI" sz="4400" b="1" dirty="0" smtClean="0"/>
              <a:t> Kuopio</a:t>
            </a:r>
            <a:endParaRPr lang="fi-FI" sz="4400" b="1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5840" y="457200"/>
            <a:ext cx="6833456" cy="6137563"/>
          </a:xfrm>
          <a:prstGeom prst="rect">
            <a:avLst/>
          </a:prstGeom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i-FI" sz="2800" dirty="0" err="1" smtClean="0"/>
              <a:t>Östra</a:t>
            </a:r>
            <a:r>
              <a:rPr lang="fi-FI" sz="2800" dirty="0" smtClean="0"/>
              <a:t> </a:t>
            </a:r>
            <a:r>
              <a:rPr lang="fi-FI" sz="2800" dirty="0" err="1" smtClean="0"/>
              <a:t>Finlands</a:t>
            </a:r>
            <a:r>
              <a:rPr lang="fi-FI" sz="2800" dirty="0" smtClean="0"/>
              <a:t> </a:t>
            </a:r>
            <a:r>
              <a:rPr lang="fi-FI" sz="2800" dirty="0" err="1" smtClean="0"/>
              <a:t>största</a:t>
            </a:r>
            <a:r>
              <a:rPr lang="fi-FI" sz="2800" dirty="0" smtClean="0"/>
              <a:t> </a:t>
            </a:r>
            <a:r>
              <a:rPr lang="fi-FI" sz="2800" dirty="0" err="1" smtClean="0"/>
              <a:t>stad</a:t>
            </a:r>
            <a:endParaRPr lang="fi-FI" sz="2800" dirty="0" smtClean="0"/>
          </a:p>
          <a:p>
            <a:r>
              <a:rPr lang="fi-FI" sz="2800" dirty="0" err="1" smtClean="0"/>
              <a:t>grundades</a:t>
            </a:r>
            <a:r>
              <a:rPr lang="fi-FI" sz="2800" dirty="0" smtClean="0"/>
              <a:t> </a:t>
            </a:r>
            <a:r>
              <a:rPr lang="fi-FI" sz="2800" dirty="0" err="1" smtClean="0"/>
              <a:t>första</a:t>
            </a:r>
            <a:r>
              <a:rPr lang="fi-FI" sz="2800" dirty="0" smtClean="0"/>
              <a:t> </a:t>
            </a:r>
            <a:r>
              <a:rPr lang="fi-FI" sz="2800" dirty="0" err="1" smtClean="0"/>
              <a:t>gången</a:t>
            </a:r>
            <a:r>
              <a:rPr lang="fi-FI" sz="2800" dirty="0" smtClean="0"/>
              <a:t> av Per Brahe </a:t>
            </a:r>
            <a:r>
              <a:rPr lang="fi-FI" sz="2800" dirty="0" err="1" smtClean="0"/>
              <a:t>år</a:t>
            </a:r>
            <a:r>
              <a:rPr lang="fi-FI" sz="2800" dirty="0" smtClean="0"/>
              <a:t> 1653</a:t>
            </a:r>
          </a:p>
          <a:p>
            <a:r>
              <a:rPr lang="fi-FI" sz="2800" dirty="0" err="1"/>
              <a:t>m</a:t>
            </a:r>
            <a:r>
              <a:rPr lang="fi-FI" sz="2800" dirty="0" err="1" smtClean="0"/>
              <a:t>en</a:t>
            </a:r>
            <a:r>
              <a:rPr lang="fi-FI" sz="2800" dirty="0" smtClean="0"/>
              <a:t> </a:t>
            </a:r>
            <a:r>
              <a:rPr lang="fi-FI" sz="2800" dirty="0" err="1" smtClean="0"/>
              <a:t>fick</a:t>
            </a:r>
            <a:r>
              <a:rPr lang="fi-FI" sz="2800" dirty="0" smtClean="0"/>
              <a:t> </a:t>
            </a:r>
            <a:r>
              <a:rPr lang="fi-FI" sz="2800" dirty="0" err="1" smtClean="0"/>
              <a:t>stadsrättigheter</a:t>
            </a:r>
            <a:r>
              <a:rPr lang="fi-FI" sz="2800" dirty="0" smtClean="0"/>
              <a:t> </a:t>
            </a:r>
            <a:r>
              <a:rPr lang="fi-FI" sz="2800" dirty="0" err="1" smtClean="0"/>
              <a:t>först</a:t>
            </a:r>
            <a:r>
              <a:rPr lang="fi-FI" sz="2800" dirty="0" smtClean="0"/>
              <a:t> av Gustav III </a:t>
            </a:r>
            <a:r>
              <a:rPr lang="fi-FI" sz="2800" dirty="0" err="1" smtClean="0"/>
              <a:t>år</a:t>
            </a:r>
            <a:r>
              <a:rPr lang="fi-FI" sz="2800" dirty="0" smtClean="0"/>
              <a:t> 1775 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37453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/>
              <a:t>Staden</a:t>
            </a:r>
            <a:r>
              <a:rPr lang="fi-FI" b="1" dirty="0" smtClean="0"/>
              <a:t>                                                        Kuopio</a:t>
            </a:r>
            <a:endParaRPr lang="fi-FI" b="1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7673" y="246068"/>
            <a:ext cx="6821142" cy="71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0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6212" y="-138544"/>
            <a:ext cx="10726366" cy="69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0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b="1" dirty="0" err="1" smtClean="0"/>
              <a:t>Pohjois</a:t>
            </a:r>
            <a:r>
              <a:rPr lang="fi-FI" sz="3600" b="1" dirty="0" smtClean="0"/>
              <a:t>-Karjala </a:t>
            </a:r>
            <a:br>
              <a:rPr lang="fi-FI" sz="3600" b="1" dirty="0" smtClean="0"/>
            </a:br>
            <a:r>
              <a:rPr lang="fi-FI" sz="3600" b="1" dirty="0" smtClean="0"/>
              <a:t>n:ro 0B </a:t>
            </a:r>
            <a:br>
              <a:rPr lang="fi-FI" sz="3600" b="1" dirty="0" smtClean="0"/>
            </a:br>
            <a:r>
              <a:rPr lang="fi-FI" sz="3600" b="1" dirty="0" smtClean="0"/>
              <a:t>9.1.1899</a:t>
            </a:r>
            <a:endParaRPr lang="fi-FI" sz="3600" b="1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5092" y="-18384"/>
            <a:ext cx="2507672" cy="7611525"/>
          </a:xfrm>
          <a:prstGeom prst="rect">
            <a:avLst/>
          </a:prstGeom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i-FI" sz="2400" b="1" dirty="0" err="1" smtClean="0"/>
              <a:t>Hågkomster</a:t>
            </a:r>
            <a:r>
              <a:rPr lang="fi-FI" sz="2400" b="1" dirty="0" smtClean="0"/>
              <a:t> </a:t>
            </a:r>
            <a:r>
              <a:rPr lang="fi-FI" sz="2400" b="1" dirty="0" err="1" smtClean="0"/>
              <a:t>från</a:t>
            </a:r>
            <a:r>
              <a:rPr lang="fi-FI" sz="2400" b="1" dirty="0" smtClean="0"/>
              <a:t> Joensuu </a:t>
            </a:r>
            <a:r>
              <a:rPr lang="fi-FI" sz="2400" b="1" dirty="0" err="1" smtClean="0"/>
              <a:t>kronobränneriet</a:t>
            </a:r>
            <a:r>
              <a:rPr lang="fi-FI" sz="2400" b="1" dirty="0" smtClean="0"/>
              <a:t>.</a:t>
            </a:r>
          </a:p>
          <a:p>
            <a:r>
              <a:rPr lang="fi-FI" sz="2000" dirty="0" smtClean="0"/>
              <a:t>… </a:t>
            </a:r>
            <a:r>
              <a:rPr lang="fi-FI" sz="2000" dirty="0" err="1" smtClean="0"/>
              <a:t>först</a:t>
            </a:r>
            <a:r>
              <a:rPr lang="fi-FI" sz="2000" dirty="0" smtClean="0"/>
              <a:t> </a:t>
            </a:r>
            <a:r>
              <a:rPr lang="fi-FI" sz="2000" dirty="0" err="1" smtClean="0"/>
              <a:t>år</a:t>
            </a:r>
            <a:r>
              <a:rPr lang="fi-FI" sz="2000" dirty="0" smtClean="0"/>
              <a:t> 1785 </a:t>
            </a:r>
            <a:r>
              <a:rPr lang="fi-FI" sz="2000" dirty="0" err="1" smtClean="0"/>
              <a:t>hade</a:t>
            </a:r>
            <a:r>
              <a:rPr lang="fi-FI" sz="2000" dirty="0" smtClean="0"/>
              <a:t> </a:t>
            </a:r>
            <a:r>
              <a:rPr lang="fi-FI" sz="2000" dirty="0" err="1" smtClean="0"/>
              <a:t>lieutenant</a:t>
            </a:r>
            <a:r>
              <a:rPr lang="fi-FI" sz="2000" dirty="0" smtClean="0"/>
              <a:t> Stephan </a:t>
            </a:r>
            <a:r>
              <a:rPr lang="fi-FI" sz="2000" dirty="0" err="1" smtClean="0"/>
              <a:t>Bennet</a:t>
            </a:r>
            <a:r>
              <a:rPr lang="fi-FI" sz="2000" dirty="0" smtClean="0"/>
              <a:t> </a:t>
            </a:r>
            <a:r>
              <a:rPr lang="fi-FI" sz="2000" dirty="0" err="1" smtClean="0"/>
              <a:t>besökt</a:t>
            </a:r>
            <a:r>
              <a:rPr lang="fi-FI" sz="2000" dirty="0" smtClean="0"/>
              <a:t> </a:t>
            </a:r>
            <a:r>
              <a:rPr lang="fi-FI" sz="2000" dirty="0" err="1" smtClean="0"/>
              <a:t>platsen</a:t>
            </a:r>
            <a:r>
              <a:rPr lang="fi-FI" sz="2000" dirty="0" smtClean="0"/>
              <a:t> </a:t>
            </a:r>
            <a:r>
              <a:rPr lang="fi-FI" sz="2000" dirty="0" err="1" smtClean="0"/>
              <a:t>och</a:t>
            </a:r>
            <a:r>
              <a:rPr lang="fi-FI" sz="2000" dirty="0" smtClean="0"/>
              <a:t> </a:t>
            </a:r>
            <a:r>
              <a:rPr lang="fi-FI" sz="2000" dirty="0" err="1" smtClean="0"/>
              <a:t>därefter</a:t>
            </a:r>
            <a:r>
              <a:rPr lang="fi-FI" sz="2000" dirty="0" smtClean="0"/>
              <a:t> </a:t>
            </a:r>
            <a:r>
              <a:rPr lang="fi-FI" sz="2000" dirty="0" err="1" smtClean="0"/>
              <a:t>den</a:t>
            </a:r>
            <a:r>
              <a:rPr lang="fi-FI" sz="2000" dirty="0" smtClean="0"/>
              <a:t> 14 </a:t>
            </a:r>
            <a:r>
              <a:rPr lang="fi-FI" sz="2000" dirty="0" err="1" smtClean="0"/>
              <a:t>april</a:t>
            </a:r>
            <a:r>
              <a:rPr lang="fi-FI" sz="2000" dirty="0" smtClean="0"/>
              <a:t> </a:t>
            </a:r>
            <a:r>
              <a:rPr lang="fi-FI" sz="2000" dirty="0" err="1" smtClean="0"/>
              <a:t>Kungl</a:t>
            </a:r>
            <a:r>
              <a:rPr lang="fi-FI" sz="2000" dirty="0" smtClean="0"/>
              <a:t>. </a:t>
            </a:r>
            <a:r>
              <a:rPr lang="fi-FI" sz="2000" dirty="0" err="1" smtClean="0"/>
              <a:t>Kronobränneriets</a:t>
            </a:r>
            <a:r>
              <a:rPr lang="fi-FI" sz="2000" dirty="0" smtClean="0"/>
              <a:t> </a:t>
            </a:r>
            <a:r>
              <a:rPr lang="fi-FI" sz="2000" dirty="0" err="1" smtClean="0"/>
              <a:t>direktion</a:t>
            </a:r>
            <a:r>
              <a:rPr lang="fi-FI" sz="2000" dirty="0" smtClean="0"/>
              <a:t> </a:t>
            </a:r>
            <a:r>
              <a:rPr lang="fi-FI" sz="2000" dirty="0" err="1" smtClean="0"/>
              <a:t>ordnade</a:t>
            </a:r>
            <a:r>
              <a:rPr lang="fi-FI" sz="2000" dirty="0" smtClean="0"/>
              <a:t> </a:t>
            </a:r>
            <a:r>
              <a:rPr lang="fi-FI" sz="2000" dirty="0" err="1" smtClean="0"/>
              <a:t>statens</a:t>
            </a:r>
            <a:r>
              <a:rPr lang="fi-FI" sz="2000" dirty="0" smtClean="0"/>
              <a:t> </a:t>
            </a:r>
            <a:r>
              <a:rPr lang="fi-FI" sz="2000" dirty="0" err="1" smtClean="0"/>
              <a:t>bränneri</a:t>
            </a:r>
            <a:r>
              <a:rPr lang="fi-FI" sz="2000" dirty="0" smtClean="0"/>
              <a:t> </a:t>
            </a:r>
            <a:r>
              <a:rPr lang="fi-FI" sz="2000" dirty="0" err="1" smtClean="0"/>
              <a:t>skulle</a:t>
            </a:r>
            <a:r>
              <a:rPr lang="fi-FI" sz="2000" dirty="0" smtClean="0"/>
              <a:t> </a:t>
            </a:r>
            <a:r>
              <a:rPr lang="fi-FI" sz="2000" dirty="0" err="1" smtClean="0"/>
              <a:t>bli</a:t>
            </a:r>
            <a:r>
              <a:rPr lang="fi-FI" sz="2000" dirty="0" smtClean="0"/>
              <a:t> </a:t>
            </a:r>
            <a:r>
              <a:rPr lang="fi-FI" sz="2000" dirty="0" err="1" smtClean="0"/>
              <a:t>placerad</a:t>
            </a:r>
            <a:r>
              <a:rPr lang="fi-FI" sz="2000" dirty="0" smtClean="0"/>
              <a:t> </a:t>
            </a:r>
            <a:r>
              <a:rPr lang="fi-FI" sz="2000" dirty="0" err="1" smtClean="0"/>
              <a:t>nedanom</a:t>
            </a:r>
            <a:r>
              <a:rPr lang="fi-FI" sz="2000" dirty="0" smtClean="0"/>
              <a:t> </a:t>
            </a:r>
            <a:r>
              <a:rPr lang="fi-FI" sz="2000" dirty="0" err="1" smtClean="0"/>
              <a:t>Kaliavirta</a:t>
            </a:r>
            <a:r>
              <a:rPr lang="fi-FI" sz="2000" dirty="0" smtClean="0"/>
              <a:t> </a:t>
            </a:r>
            <a:r>
              <a:rPr lang="fi-FI" sz="2000" dirty="0" err="1" smtClean="0"/>
              <a:t>vid</a:t>
            </a:r>
            <a:r>
              <a:rPr lang="fi-FI" sz="2000" dirty="0" smtClean="0"/>
              <a:t> </a:t>
            </a:r>
            <a:r>
              <a:rPr lang="fi-FI" sz="2000" dirty="0" err="1" smtClean="0"/>
              <a:t>åmynningen</a:t>
            </a:r>
            <a:r>
              <a:rPr lang="fi-FI" sz="2000" dirty="0" smtClean="0"/>
              <a:t> Pielisen Joensuu, </a:t>
            </a:r>
            <a:r>
              <a:rPr lang="fi-FI" sz="2000" dirty="0" err="1" smtClean="0"/>
              <a:t>på</a:t>
            </a:r>
            <a:r>
              <a:rPr lang="fi-FI" sz="2000" dirty="0" smtClean="0"/>
              <a:t> </a:t>
            </a:r>
            <a:r>
              <a:rPr lang="fi-FI" sz="2000" dirty="0" err="1" smtClean="0"/>
              <a:t>kronohemman</a:t>
            </a:r>
            <a:r>
              <a:rPr lang="fi-FI" sz="2000" dirty="0" smtClean="0"/>
              <a:t> n:o 18 av Lauri Martikainen.  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175406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 b="1" dirty="0" err="1" smtClean="0"/>
              <a:t>Nordöstra</a:t>
            </a:r>
            <a:r>
              <a:rPr lang="fi-FI" sz="4000" b="1" dirty="0" smtClean="0"/>
              <a:t> </a:t>
            </a:r>
            <a:r>
              <a:rPr lang="fi-FI" sz="4000" b="1" dirty="0" err="1" smtClean="0"/>
              <a:t>Savolax</a:t>
            </a:r>
            <a:endParaRPr lang="fi-FI" sz="4000" b="1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56909" y="181148"/>
            <a:ext cx="6613623" cy="6676851"/>
          </a:xfrm>
          <a:prstGeom prst="rect">
            <a:avLst/>
          </a:prstGeom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fi-FI" sz="2400" dirty="0" err="1" smtClean="0"/>
              <a:t>Gränsområde</a:t>
            </a:r>
            <a:r>
              <a:rPr lang="fi-FI" sz="2400" dirty="0" smtClean="0"/>
              <a:t> </a:t>
            </a:r>
            <a:r>
              <a:rPr lang="fi-FI" sz="2400" dirty="0" err="1" smtClean="0"/>
              <a:t>mellan</a:t>
            </a:r>
            <a:r>
              <a:rPr lang="fi-FI" sz="2400" dirty="0" smtClean="0"/>
              <a:t> </a:t>
            </a:r>
            <a:r>
              <a:rPr lang="fi-FI" sz="2400" dirty="0" err="1" smtClean="0"/>
              <a:t>Norra</a:t>
            </a:r>
            <a:r>
              <a:rPr lang="fi-FI" sz="2400" dirty="0" smtClean="0"/>
              <a:t> </a:t>
            </a:r>
            <a:r>
              <a:rPr lang="fi-FI" sz="2400" dirty="0" err="1" smtClean="0"/>
              <a:t>Savolax</a:t>
            </a:r>
            <a:r>
              <a:rPr lang="fi-FI" sz="2400" dirty="0" smtClean="0"/>
              <a:t> </a:t>
            </a:r>
            <a:r>
              <a:rPr lang="fi-FI" sz="2400" dirty="0" err="1" smtClean="0"/>
              <a:t>och</a:t>
            </a:r>
            <a:r>
              <a:rPr lang="fi-FI" sz="2400" dirty="0" smtClean="0"/>
              <a:t> </a:t>
            </a:r>
            <a:r>
              <a:rPr lang="fi-FI" sz="2400" dirty="0" err="1" smtClean="0"/>
              <a:t>Norra</a:t>
            </a:r>
            <a:r>
              <a:rPr lang="fi-FI" sz="2400" dirty="0" smtClean="0"/>
              <a:t> </a:t>
            </a:r>
            <a:r>
              <a:rPr lang="fi-FI" sz="2400" dirty="0" err="1" smtClean="0"/>
              <a:t>Karelen</a:t>
            </a:r>
            <a:r>
              <a:rPr lang="fi-FI" sz="2400" dirty="0" smtClean="0"/>
              <a:t> </a:t>
            </a:r>
          </a:p>
          <a:p>
            <a:r>
              <a:rPr lang="fi-FI" sz="2400" dirty="0" err="1" smtClean="0"/>
              <a:t>Juantehdas</a:t>
            </a:r>
            <a:r>
              <a:rPr lang="fi-FI" sz="2400" dirty="0" smtClean="0"/>
              <a:t> – </a:t>
            </a:r>
            <a:r>
              <a:rPr lang="fi-FI" sz="2400" dirty="0" err="1" smtClean="0"/>
              <a:t>Juckais</a:t>
            </a:r>
            <a:r>
              <a:rPr lang="fi-FI" sz="2400" dirty="0" smtClean="0"/>
              <a:t> – </a:t>
            </a:r>
            <a:r>
              <a:rPr lang="fi-FI" sz="2400" dirty="0" err="1" smtClean="0"/>
              <a:t>Strömsdals</a:t>
            </a:r>
            <a:r>
              <a:rPr lang="fi-FI" sz="2400" dirty="0" smtClean="0"/>
              <a:t> </a:t>
            </a:r>
            <a:r>
              <a:rPr lang="fi-FI" sz="2400" dirty="0" err="1" smtClean="0"/>
              <a:t>bruk</a:t>
            </a:r>
            <a:r>
              <a:rPr lang="fi-FI" sz="2400" dirty="0" smtClean="0"/>
              <a:t>, </a:t>
            </a:r>
            <a:r>
              <a:rPr lang="fi-FI" sz="2400" dirty="0" err="1" smtClean="0"/>
              <a:t>där</a:t>
            </a:r>
            <a:r>
              <a:rPr lang="fi-FI" sz="2400" dirty="0" smtClean="0"/>
              <a:t> </a:t>
            </a:r>
            <a:r>
              <a:rPr lang="fi-FI" sz="2400" dirty="0" err="1" smtClean="0"/>
              <a:t>forsar</a:t>
            </a:r>
            <a:r>
              <a:rPr lang="fi-FI" sz="2400" dirty="0" smtClean="0"/>
              <a:t> </a:t>
            </a:r>
            <a:r>
              <a:rPr lang="fi-FI" sz="2400" dirty="0" err="1" smtClean="0"/>
              <a:t>vid</a:t>
            </a:r>
            <a:r>
              <a:rPr lang="fi-FI" sz="2400" dirty="0" smtClean="0"/>
              <a:t> Juankoski </a:t>
            </a:r>
            <a:r>
              <a:rPr lang="fi-FI" sz="2400" dirty="0" err="1" smtClean="0"/>
              <a:t>förenar</a:t>
            </a:r>
            <a:r>
              <a:rPr lang="fi-FI" sz="2400" dirty="0" smtClean="0"/>
              <a:t> </a:t>
            </a:r>
            <a:r>
              <a:rPr lang="fi-FI" sz="2400" dirty="0" err="1" smtClean="0"/>
              <a:t>sjöar</a:t>
            </a:r>
            <a:r>
              <a:rPr lang="fi-FI" sz="2400" dirty="0" smtClean="0"/>
              <a:t> Syväri – </a:t>
            </a:r>
            <a:r>
              <a:rPr lang="fi-FI" sz="2400" dirty="0" err="1" smtClean="0"/>
              <a:t>Vuotjärvi</a:t>
            </a:r>
            <a:r>
              <a:rPr lang="fi-FI" sz="2400" dirty="0" smtClean="0"/>
              <a:t> </a:t>
            </a:r>
            <a:r>
              <a:rPr lang="fi-FI" sz="2400" dirty="0" err="1" smtClean="0"/>
              <a:t>till</a:t>
            </a:r>
            <a:r>
              <a:rPr lang="fi-FI" sz="2400" dirty="0" smtClean="0"/>
              <a:t> </a:t>
            </a:r>
            <a:r>
              <a:rPr lang="fi-FI" sz="2400" dirty="0" err="1" smtClean="0"/>
              <a:t>Juurusvesi</a:t>
            </a:r>
            <a:r>
              <a:rPr lang="fi-FI" sz="2400" dirty="0" smtClean="0"/>
              <a:t> – Kallavesi, </a:t>
            </a:r>
            <a:r>
              <a:rPr lang="fi-FI" sz="2400" dirty="0" err="1" smtClean="0"/>
              <a:t>grundades</a:t>
            </a:r>
            <a:r>
              <a:rPr lang="fi-FI" sz="2400" dirty="0" smtClean="0"/>
              <a:t> </a:t>
            </a:r>
            <a:r>
              <a:rPr lang="fi-FI" sz="2400" dirty="0" err="1" smtClean="0"/>
              <a:t>år</a:t>
            </a:r>
            <a:r>
              <a:rPr lang="fi-FI" sz="2400" dirty="0" smtClean="0"/>
              <a:t> 1746 </a:t>
            </a:r>
          </a:p>
          <a:p>
            <a:r>
              <a:rPr lang="fi-FI" sz="2400" dirty="0" err="1" smtClean="0"/>
              <a:t>den</a:t>
            </a:r>
            <a:r>
              <a:rPr lang="fi-FI" sz="2400" dirty="0" smtClean="0"/>
              <a:t> </a:t>
            </a:r>
            <a:r>
              <a:rPr lang="fi-FI" sz="2400" dirty="0" err="1" smtClean="0"/>
              <a:t>äldsta</a:t>
            </a:r>
            <a:r>
              <a:rPr lang="fi-FI" sz="2400" dirty="0" smtClean="0"/>
              <a:t> </a:t>
            </a:r>
            <a:r>
              <a:rPr lang="fi-FI" sz="2400" dirty="0" err="1" smtClean="0"/>
              <a:t>industriort</a:t>
            </a:r>
            <a:r>
              <a:rPr lang="fi-FI" sz="2400" dirty="0" smtClean="0"/>
              <a:t> i </a:t>
            </a:r>
            <a:r>
              <a:rPr lang="fi-FI" sz="2400" dirty="0" err="1" smtClean="0"/>
              <a:t>Savolax</a:t>
            </a:r>
            <a:r>
              <a:rPr lang="fi-FI" sz="2400" dirty="0" smtClean="0"/>
              <a:t>.</a:t>
            </a:r>
          </a:p>
          <a:p>
            <a:r>
              <a:rPr lang="fi-FI" sz="1400" dirty="0" smtClean="0"/>
              <a:t>(Kansalaisen karttapaikka)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52724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/>
              <a:t>Strömsdals</a:t>
            </a:r>
            <a:r>
              <a:rPr lang="fi-FI" b="1" dirty="0" smtClean="0"/>
              <a:t> </a:t>
            </a:r>
            <a:r>
              <a:rPr lang="fi-FI" b="1" dirty="0" err="1" smtClean="0"/>
              <a:t>Järnbruk</a:t>
            </a:r>
            <a:r>
              <a:rPr lang="fi-FI" b="1" dirty="0" smtClean="0"/>
              <a:t> 1778</a:t>
            </a:r>
            <a:endParaRPr lang="fi-FI" b="1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26632" y="1324268"/>
            <a:ext cx="7217887" cy="541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29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6000" b="1" dirty="0" err="1" smtClean="0"/>
              <a:t>Sjömalm</a:t>
            </a:r>
            <a:endParaRPr lang="fi-FI" sz="6000" b="1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2706" y="845128"/>
            <a:ext cx="6362987" cy="5023860"/>
          </a:xfrm>
          <a:prstGeom prst="rect">
            <a:avLst/>
          </a:prstGeom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i-FI" sz="2800" dirty="0" err="1" smtClean="0"/>
              <a:t>Savolax</a:t>
            </a:r>
            <a:r>
              <a:rPr lang="fi-FI" sz="2800" dirty="0" smtClean="0"/>
              <a:t> </a:t>
            </a:r>
            <a:r>
              <a:rPr lang="fi-FI" sz="2800" dirty="0" err="1" smtClean="0"/>
              <a:t>sjöarnas</a:t>
            </a:r>
            <a:r>
              <a:rPr lang="fi-FI" sz="2800" dirty="0" smtClean="0"/>
              <a:t> </a:t>
            </a:r>
          </a:p>
          <a:p>
            <a:r>
              <a:rPr lang="fi-FI" sz="2800" dirty="0" smtClean="0"/>
              <a:t>”</a:t>
            </a:r>
            <a:r>
              <a:rPr lang="fi-FI" sz="2800" dirty="0" err="1" smtClean="0"/>
              <a:t>rostiga</a:t>
            </a:r>
            <a:r>
              <a:rPr lang="fi-FI" sz="2800" dirty="0" smtClean="0"/>
              <a:t> </a:t>
            </a:r>
            <a:r>
              <a:rPr lang="fi-FI" sz="2800" dirty="0" err="1" smtClean="0"/>
              <a:t>guld</a:t>
            </a:r>
            <a:r>
              <a:rPr lang="fi-FI" sz="2800" dirty="0" smtClean="0"/>
              <a:t>”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262903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7775" y="365124"/>
            <a:ext cx="8657166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64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/>
              <a:t>Masugn</a:t>
            </a:r>
            <a:r>
              <a:rPr lang="fi-FI" b="1" dirty="0" smtClean="0"/>
              <a:t> </a:t>
            </a:r>
            <a:r>
              <a:rPr lang="fi-FI" b="1" dirty="0" err="1" smtClean="0"/>
              <a:t>Brunou</a:t>
            </a:r>
            <a:endParaRPr lang="fi-FI" b="1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3541437" y="494495"/>
            <a:ext cx="5454433" cy="727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6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73928" y="348612"/>
            <a:ext cx="5890744" cy="628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4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000" dirty="0" err="1" smtClean="0"/>
              <a:t>Bennet</a:t>
            </a:r>
            <a:r>
              <a:rPr lang="fi-FI" sz="2000" dirty="0" smtClean="0"/>
              <a:t> palkannut ”taitavia työläisiä” Ruotsin ja Suomen ruukeista: inspehtori, </a:t>
            </a:r>
            <a:r>
              <a:rPr lang="fi-FI" sz="2000" dirty="0" err="1" smtClean="0"/>
              <a:t>maasmestari</a:t>
            </a:r>
            <a:r>
              <a:rPr lang="fi-FI" sz="2000" dirty="0" smtClean="0"/>
              <a:t>, hyttirenki, 2 panostajaa, kalkinrouhija, vasaraseppämestari, mestarikisälli, 2 hiilirenkiä, hienoseppämestari ja tämän renki, 2 nippuseppää, näiden 2 renkiä, 9 malminnostajaa, 10 hiilenpolttajaa, metsänvartija ja mylläri…</a:t>
            </a:r>
            <a:endParaRPr lang="fi-FI" sz="20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 smtClean="0"/>
              <a:t>”…</a:t>
            </a:r>
            <a:r>
              <a:rPr lang="fi-FI" dirty="0" err="1" smtClean="0"/>
              <a:t>så</a:t>
            </a:r>
            <a:r>
              <a:rPr lang="fi-FI" dirty="0" smtClean="0"/>
              <a:t> </a:t>
            </a:r>
            <a:r>
              <a:rPr lang="fi-FI" dirty="0" err="1" smtClean="0"/>
              <a:t>har</a:t>
            </a:r>
            <a:r>
              <a:rPr lang="fi-FI" dirty="0" smtClean="0"/>
              <a:t> </a:t>
            </a:r>
            <a:r>
              <a:rPr lang="fi-FI" dirty="0" err="1" smtClean="0"/>
              <a:t>han</a:t>
            </a:r>
            <a:r>
              <a:rPr lang="fi-FI" dirty="0" smtClean="0"/>
              <a:t> </a:t>
            </a:r>
            <a:r>
              <a:rPr lang="fi-FI" dirty="0" err="1" smtClean="0"/>
              <a:t>äfwen</a:t>
            </a:r>
            <a:r>
              <a:rPr lang="fi-FI" dirty="0" smtClean="0"/>
              <a:t> </a:t>
            </a:r>
            <a:r>
              <a:rPr lang="fi-FI" dirty="0" err="1" smtClean="0"/>
              <a:t>warit</a:t>
            </a:r>
            <a:r>
              <a:rPr lang="fi-FI" dirty="0" smtClean="0"/>
              <a:t> </a:t>
            </a:r>
            <a:r>
              <a:rPr lang="fi-FI" dirty="0" err="1" smtClean="0"/>
              <a:t>sorgfällig</a:t>
            </a:r>
            <a:r>
              <a:rPr lang="fi-FI" dirty="0" smtClean="0"/>
              <a:t> at </a:t>
            </a:r>
            <a:r>
              <a:rPr lang="fi-FI" dirty="0" err="1" smtClean="0"/>
              <a:t>förse</a:t>
            </a:r>
            <a:r>
              <a:rPr lang="fi-FI" dirty="0" smtClean="0"/>
              <a:t> </a:t>
            </a:r>
            <a:r>
              <a:rPr lang="fi-FI" dirty="0" err="1" smtClean="0"/>
              <a:t>sig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skickelige</a:t>
            </a:r>
            <a:r>
              <a:rPr lang="fi-FI" dirty="0" smtClean="0"/>
              <a:t> </a:t>
            </a:r>
            <a:r>
              <a:rPr lang="fi-FI" dirty="0" err="1" smtClean="0"/>
              <a:t>arbetare</a:t>
            </a:r>
            <a:r>
              <a:rPr lang="fi-FI" dirty="0" smtClean="0"/>
              <a:t> </a:t>
            </a:r>
            <a:r>
              <a:rPr lang="fi-FI" dirty="0" err="1" smtClean="0"/>
              <a:t>både</a:t>
            </a:r>
            <a:r>
              <a:rPr lang="fi-FI" dirty="0" smtClean="0"/>
              <a:t> </a:t>
            </a:r>
            <a:r>
              <a:rPr lang="fi-FI" dirty="0" err="1" smtClean="0"/>
              <a:t>från</a:t>
            </a:r>
            <a:r>
              <a:rPr lang="fi-FI" dirty="0" smtClean="0"/>
              <a:t> </a:t>
            </a:r>
            <a:r>
              <a:rPr lang="fi-FI" dirty="0" err="1" smtClean="0"/>
              <a:t>Swenska</a:t>
            </a:r>
            <a:r>
              <a:rPr lang="fi-FI" dirty="0" smtClean="0"/>
              <a:t> </a:t>
            </a:r>
            <a:r>
              <a:rPr lang="fi-FI" dirty="0" err="1" smtClean="0"/>
              <a:t>sidan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Finske</a:t>
            </a:r>
            <a:r>
              <a:rPr lang="fi-FI" dirty="0" smtClean="0"/>
              <a:t> </a:t>
            </a:r>
            <a:r>
              <a:rPr lang="fi-FI" dirty="0" err="1" smtClean="0"/>
              <a:t>bruken</a:t>
            </a:r>
            <a:r>
              <a:rPr lang="fi-FI" dirty="0" smtClean="0"/>
              <a:t>: 1 </a:t>
            </a:r>
            <a:r>
              <a:rPr lang="fi-FI" dirty="0" err="1" smtClean="0"/>
              <a:t>Inspector</a:t>
            </a:r>
            <a:r>
              <a:rPr lang="fi-FI" dirty="0" smtClean="0"/>
              <a:t>, 1 </a:t>
            </a:r>
            <a:r>
              <a:rPr lang="fi-FI" dirty="0" err="1" smtClean="0"/>
              <a:t>Masmästare</a:t>
            </a:r>
            <a:r>
              <a:rPr lang="fi-FI" dirty="0" smtClean="0"/>
              <a:t>, 1 </a:t>
            </a:r>
            <a:r>
              <a:rPr lang="fi-FI" dirty="0" err="1" smtClean="0"/>
              <a:t>Hyttedräng</a:t>
            </a:r>
            <a:r>
              <a:rPr lang="fi-FI" dirty="0" smtClean="0"/>
              <a:t>, 2 </a:t>
            </a:r>
            <a:r>
              <a:rPr lang="fi-FI" dirty="0" err="1" smtClean="0"/>
              <a:t>Upsättare</a:t>
            </a:r>
            <a:r>
              <a:rPr lang="fi-FI" dirty="0" smtClean="0"/>
              <a:t>, 1 </a:t>
            </a:r>
            <a:r>
              <a:rPr lang="fi-FI" dirty="0" err="1" smtClean="0"/>
              <a:t>Kalkbokare</a:t>
            </a:r>
            <a:r>
              <a:rPr lang="fi-FI" dirty="0" smtClean="0"/>
              <a:t>, 1 </a:t>
            </a:r>
            <a:r>
              <a:rPr lang="fi-FI" dirty="0" err="1" smtClean="0"/>
              <a:t>Hammarsmedsmästare</a:t>
            </a:r>
            <a:r>
              <a:rPr lang="fi-FI" dirty="0" smtClean="0"/>
              <a:t>, 1 </a:t>
            </a:r>
            <a:r>
              <a:rPr lang="fi-FI" dirty="0" err="1" smtClean="0"/>
              <a:t>Mäster</a:t>
            </a:r>
            <a:r>
              <a:rPr lang="fi-FI" dirty="0" smtClean="0"/>
              <a:t> Sven, 2 </a:t>
            </a:r>
            <a:r>
              <a:rPr lang="fi-FI" dirty="0" err="1" smtClean="0"/>
              <a:t>Kohldrängar</a:t>
            </a:r>
            <a:r>
              <a:rPr lang="fi-FI" dirty="0" smtClean="0"/>
              <a:t>, 1 </a:t>
            </a:r>
            <a:r>
              <a:rPr lang="fi-FI" dirty="0" err="1" smtClean="0"/>
              <a:t>Klensmedsmästare</a:t>
            </a:r>
            <a:r>
              <a:rPr lang="fi-FI" dirty="0" smtClean="0"/>
              <a:t>, 1 </a:t>
            </a:r>
            <a:r>
              <a:rPr lang="fi-FI" dirty="0" err="1" smtClean="0"/>
              <a:t>D</a:t>
            </a:r>
            <a:r>
              <a:rPr lang="fi-FI" u="sng" dirty="0" err="1" smtClean="0"/>
              <a:t>o</a:t>
            </a:r>
            <a:r>
              <a:rPr lang="fi-FI" dirty="0" smtClean="0"/>
              <a:t> </a:t>
            </a:r>
            <a:r>
              <a:rPr lang="fi-FI" dirty="0" err="1" smtClean="0"/>
              <a:t>dräng</a:t>
            </a:r>
            <a:r>
              <a:rPr lang="fi-FI" dirty="0" smtClean="0"/>
              <a:t>, 2 </a:t>
            </a:r>
            <a:r>
              <a:rPr lang="fi-FI" dirty="0" err="1" smtClean="0"/>
              <a:t>Knipsmeder</a:t>
            </a:r>
            <a:r>
              <a:rPr lang="fi-FI" dirty="0" smtClean="0"/>
              <a:t>, 2 </a:t>
            </a:r>
            <a:r>
              <a:rPr lang="fi-FI" dirty="0" err="1" smtClean="0"/>
              <a:t>D</a:t>
            </a:r>
            <a:r>
              <a:rPr lang="fi-FI" u="sng" dirty="0" err="1" smtClean="0"/>
              <a:t>o</a:t>
            </a:r>
            <a:r>
              <a:rPr lang="fi-FI" dirty="0" smtClean="0"/>
              <a:t> </a:t>
            </a:r>
            <a:r>
              <a:rPr lang="fi-FI" dirty="0" err="1" smtClean="0"/>
              <a:t>Drängar</a:t>
            </a:r>
            <a:r>
              <a:rPr lang="fi-FI" dirty="0" smtClean="0"/>
              <a:t>, 9 st. </a:t>
            </a:r>
            <a:r>
              <a:rPr lang="fi-FI" dirty="0" err="1" smtClean="0"/>
              <a:t>Malmhåfvare</a:t>
            </a:r>
            <a:r>
              <a:rPr lang="fi-FI" dirty="0" smtClean="0"/>
              <a:t>, 10 st. </a:t>
            </a:r>
            <a:r>
              <a:rPr lang="fi-FI" dirty="0" err="1" smtClean="0"/>
              <a:t>Kolare</a:t>
            </a:r>
            <a:r>
              <a:rPr lang="fi-FI" dirty="0" smtClean="0"/>
              <a:t>, 1 </a:t>
            </a:r>
            <a:r>
              <a:rPr lang="fi-FI" dirty="0" err="1" smtClean="0"/>
              <a:t>Skogvaktare</a:t>
            </a:r>
            <a:r>
              <a:rPr lang="fi-FI" dirty="0" smtClean="0"/>
              <a:t>, 1 </a:t>
            </a:r>
            <a:r>
              <a:rPr lang="fi-FI" dirty="0" err="1" smtClean="0"/>
              <a:t>Mjölnare</a:t>
            </a:r>
            <a:r>
              <a:rPr lang="fi-FI" dirty="0" smtClean="0"/>
              <a:t>.” </a:t>
            </a:r>
          </a:p>
          <a:p>
            <a:pPr marL="0" indent="0">
              <a:buNone/>
            </a:pPr>
            <a:r>
              <a:rPr lang="fi-FI" sz="1800" dirty="0"/>
              <a:t> </a:t>
            </a:r>
            <a:r>
              <a:rPr lang="fi-FI" sz="1800" dirty="0" smtClean="0"/>
              <a:t>   (</a:t>
            </a:r>
            <a:r>
              <a:rPr lang="fi-FI" sz="1800" dirty="0" err="1" smtClean="0"/>
              <a:t>Bergmästare</a:t>
            </a:r>
            <a:r>
              <a:rPr lang="fi-FI" sz="1800" dirty="0" smtClean="0"/>
              <a:t> Carl Lundström, </a:t>
            </a:r>
            <a:r>
              <a:rPr lang="fi-FI" sz="1800" dirty="0"/>
              <a:t>O</a:t>
            </a:r>
            <a:r>
              <a:rPr lang="fi-FI" sz="1800" dirty="0" smtClean="0"/>
              <a:t>ctober 1789)</a:t>
            </a: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20906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4668" y="365125"/>
            <a:ext cx="11253938" cy="581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0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79295" y="841846"/>
            <a:ext cx="6315599" cy="601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89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7294" y="471054"/>
            <a:ext cx="9572298" cy="673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51018" y="261486"/>
            <a:ext cx="5666509" cy="67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6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“Sedan jag genom köp nu ett år </a:t>
            </a:r>
            <a:r>
              <a:rPr lang="sv-SE" b="1" dirty="0" err="1"/>
              <a:t>warit</a:t>
            </a:r>
            <a:r>
              <a:rPr lang="sv-SE" b="1" dirty="0"/>
              <a:t> </a:t>
            </a:r>
            <a:r>
              <a:rPr lang="sv-SE" b="1" dirty="0" err="1"/>
              <a:t>innehafware</a:t>
            </a:r>
            <a:r>
              <a:rPr lang="sv-SE" b="1" dirty="0"/>
              <a:t> </a:t>
            </a:r>
            <a:r>
              <a:rPr lang="sv-SE" b="1" dirty="0" err="1"/>
              <a:t>af</a:t>
            </a:r>
            <a:r>
              <a:rPr lang="sv-SE" b="1" dirty="0"/>
              <a:t> </a:t>
            </a:r>
            <a:r>
              <a:rPr lang="sv-SE" b="1" dirty="0" err="1"/>
              <a:t>Strömsdahls</a:t>
            </a:r>
            <a:r>
              <a:rPr lang="sv-SE" b="1" dirty="0"/>
              <a:t> Jern Bruk, 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 err="1" smtClean="0"/>
              <a:t>belägit</a:t>
            </a:r>
            <a:r>
              <a:rPr lang="fi-FI" dirty="0" smtClean="0"/>
              <a:t> </a:t>
            </a:r>
            <a:r>
              <a:rPr lang="fi-FI" dirty="0"/>
              <a:t>i Kuopio </a:t>
            </a:r>
            <a:r>
              <a:rPr lang="fi-FI" dirty="0" err="1"/>
              <a:t>Sockn</a:t>
            </a:r>
            <a:r>
              <a:rPr lang="fi-FI" dirty="0"/>
              <a:t> af </a:t>
            </a:r>
            <a:r>
              <a:rPr lang="fi-FI" dirty="0" err="1"/>
              <a:t>Savolax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Carelens</a:t>
            </a:r>
            <a:r>
              <a:rPr lang="fi-FI" dirty="0"/>
              <a:t> </a:t>
            </a:r>
            <a:r>
              <a:rPr lang="fi-FI" dirty="0" err="1"/>
              <a:t>Län</a:t>
            </a:r>
            <a:r>
              <a:rPr lang="fi-FI" dirty="0"/>
              <a:t>;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under</a:t>
            </a:r>
            <a:r>
              <a:rPr lang="fi-FI" dirty="0"/>
              <a:t> </a:t>
            </a:r>
            <a:r>
              <a:rPr lang="fi-FI" dirty="0" err="1"/>
              <a:t>denna</a:t>
            </a:r>
            <a:r>
              <a:rPr lang="fi-FI" dirty="0"/>
              <a:t> </a:t>
            </a:r>
            <a:r>
              <a:rPr lang="fi-FI" dirty="0" err="1"/>
              <a:t>korta</a:t>
            </a:r>
            <a:r>
              <a:rPr lang="fi-FI" dirty="0"/>
              <a:t> </a:t>
            </a:r>
            <a:r>
              <a:rPr lang="fi-FI" dirty="0" err="1"/>
              <a:t>tid</a:t>
            </a:r>
            <a:r>
              <a:rPr lang="fi-FI" dirty="0"/>
              <a:t> </a:t>
            </a:r>
            <a:r>
              <a:rPr lang="fi-FI" dirty="0" err="1"/>
              <a:t>nödgats</a:t>
            </a:r>
            <a:r>
              <a:rPr lang="fi-FI" dirty="0"/>
              <a:t> </a:t>
            </a:r>
            <a:r>
              <a:rPr lang="fi-FI" dirty="0" err="1"/>
              <a:t>med</a:t>
            </a:r>
            <a:r>
              <a:rPr lang="fi-FI" dirty="0"/>
              <a:t> </a:t>
            </a:r>
            <a:r>
              <a:rPr lang="fi-FI" dirty="0" err="1"/>
              <a:t>största</a:t>
            </a:r>
            <a:r>
              <a:rPr lang="fi-FI" dirty="0"/>
              <a:t> </a:t>
            </a:r>
            <a:r>
              <a:rPr lang="fi-FI" dirty="0" err="1"/>
              <a:t>lidande</a:t>
            </a:r>
            <a:r>
              <a:rPr lang="fi-FI" dirty="0"/>
              <a:t> </a:t>
            </a:r>
            <a:r>
              <a:rPr lang="fi-FI" dirty="0" err="1"/>
              <a:t>uti</a:t>
            </a:r>
            <a:r>
              <a:rPr lang="fi-FI" dirty="0"/>
              <a:t> </a:t>
            </a:r>
            <a:r>
              <a:rPr lang="fi-FI" dirty="0" err="1"/>
              <a:t>Bruks</a:t>
            </a:r>
            <a:r>
              <a:rPr lang="fi-FI" dirty="0"/>
              <a:t> </a:t>
            </a:r>
            <a:r>
              <a:rPr lang="fi-FI" dirty="0" err="1"/>
              <a:t>driften</a:t>
            </a:r>
            <a:r>
              <a:rPr lang="fi-FI" dirty="0"/>
              <a:t> </a:t>
            </a:r>
            <a:r>
              <a:rPr lang="fi-FI" dirty="0" err="1"/>
              <a:t>ärfara</a:t>
            </a:r>
            <a:r>
              <a:rPr lang="fi-FI" dirty="0"/>
              <a:t> </a:t>
            </a:r>
            <a:r>
              <a:rPr lang="fi-FI" dirty="0" err="1"/>
              <a:t>att</a:t>
            </a:r>
            <a:r>
              <a:rPr lang="fi-FI" dirty="0"/>
              <a:t> alla </a:t>
            </a:r>
            <a:r>
              <a:rPr lang="fi-FI" dirty="0" err="1"/>
              <a:t>Landsböndren</a:t>
            </a:r>
            <a:r>
              <a:rPr lang="fi-FI" dirty="0"/>
              <a:t> </a:t>
            </a: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Brukets</a:t>
            </a:r>
            <a:r>
              <a:rPr lang="fi-FI" dirty="0"/>
              <a:t> </a:t>
            </a:r>
            <a:r>
              <a:rPr lang="fi-FI" dirty="0" err="1"/>
              <a:t>till</a:t>
            </a:r>
            <a:r>
              <a:rPr lang="fi-FI" dirty="0"/>
              <a:t> </a:t>
            </a:r>
            <a:r>
              <a:rPr lang="fi-FI" dirty="0" err="1"/>
              <a:t>skatte</a:t>
            </a:r>
            <a:r>
              <a:rPr lang="fi-FI" dirty="0"/>
              <a:t> </a:t>
            </a:r>
            <a:r>
              <a:rPr lang="fi-FI" dirty="0" err="1"/>
              <a:t>lösta</a:t>
            </a:r>
            <a:r>
              <a:rPr lang="fi-FI" dirty="0"/>
              <a:t> </a:t>
            </a:r>
            <a:r>
              <a:rPr lang="fi-FI" dirty="0" err="1"/>
              <a:t>hemman</a:t>
            </a:r>
            <a:r>
              <a:rPr lang="fi-FI" dirty="0"/>
              <a:t> </a:t>
            </a:r>
            <a:r>
              <a:rPr lang="fi-FI" dirty="0" err="1"/>
              <a:t>uti</a:t>
            </a:r>
            <a:r>
              <a:rPr lang="fi-FI" dirty="0"/>
              <a:t> Nilsiä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Wuotjerfwi</a:t>
            </a:r>
            <a:r>
              <a:rPr lang="fi-FI" dirty="0"/>
              <a:t> </a:t>
            </a:r>
            <a:r>
              <a:rPr lang="fi-FI" dirty="0" err="1"/>
              <a:t>Byar</a:t>
            </a:r>
            <a:r>
              <a:rPr lang="fi-FI" dirty="0"/>
              <a:t>, </a:t>
            </a:r>
            <a:r>
              <a:rPr lang="fi-FI" dirty="0" err="1"/>
              <a:t>icke</a:t>
            </a:r>
            <a:r>
              <a:rPr lang="fi-FI" dirty="0"/>
              <a:t> </a:t>
            </a:r>
            <a:r>
              <a:rPr lang="fi-FI" dirty="0" err="1"/>
              <a:t>allenast</a:t>
            </a:r>
            <a:r>
              <a:rPr lang="fi-FI" dirty="0"/>
              <a:t> </a:t>
            </a:r>
            <a:r>
              <a:rPr lang="fi-FI" dirty="0" err="1"/>
              <a:t>framhärda</a:t>
            </a:r>
            <a:r>
              <a:rPr lang="fi-FI" dirty="0"/>
              <a:t> </a:t>
            </a:r>
            <a:r>
              <a:rPr lang="fi-FI" dirty="0" err="1"/>
              <a:t>uti</a:t>
            </a:r>
            <a:r>
              <a:rPr lang="fi-FI" dirty="0"/>
              <a:t> </a:t>
            </a:r>
            <a:r>
              <a:rPr lang="fi-FI" dirty="0" err="1"/>
              <a:t>deras</a:t>
            </a:r>
            <a:r>
              <a:rPr lang="fi-FI" dirty="0"/>
              <a:t> </a:t>
            </a:r>
            <a:r>
              <a:rPr lang="fi-FI" dirty="0" err="1"/>
              <a:t>öfwer</a:t>
            </a:r>
            <a:r>
              <a:rPr lang="fi-FI" dirty="0"/>
              <a:t> 20 </a:t>
            </a:r>
            <a:r>
              <a:rPr lang="fi-FI" dirty="0" err="1"/>
              <a:t>års</a:t>
            </a:r>
            <a:r>
              <a:rPr lang="fi-FI" dirty="0"/>
              <a:t> </a:t>
            </a:r>
            <a:r>
              <a:rPr lang="fi-FI" dirty="0" err="1"/>
              <a:t>tid</a:t>
            </a:r>
            <a:r>
              <a:rPr lang="fi-FI" dirty="0"/>
              <a:t> </a:t>
            </a:r>
            <a:r>
              <a:rPr lang="fi-FI" dirty="0" err="1"/>
              <a:t>fortsatte</a:t>
            </a:r>
            <a:r>
              <a:rPr lang="fi-FI" dirty="0"/>
              <a:t> </a:t>
            </a:r>
            <a:r>
              <a:rPr lang="fi-FI" b="1" dirty="0" err="1"/>
              <a:t>tredska</a:t>
            </a:r>
            <a:r>
              <a:rPr lang="fi-FI" b="1" dirty="0"/>
              <a:t> emot </a:t>
            </a:r>
            <a:r>
              <a:rPr lang="fi-FI" b="1" dirty="0" err="1"/>
              <a:t>Brukets</a:t>
            </a:r>
            <a:r>
              <a:rPr lang="fi-FI" b="1" dirty="0"/>
              <a:t> </a:t>
            </a:r>
            <a:r>
              <a:rPr lang="fi-FI" b="1" dirty="0" err="1"/>
              <a:t>förre</a:t>
            </a:r>
            <a:r>
              <a:rPr lang="fi-FI" b="1" dirty="0"/>
              <a:t> </a:t>
            </a:r>
            <a:r>
              <a:rPr lang="fi-FI" b="1" dirty="0" err="1"/>
              <a:t>ägare</a:t>
            </a:r>
            <a:r>
              <a:rPr lang="fi-FI" b="1" dirty="0"/>
              <a:t> </a:t>
            </a:r>
            <a:r>
              <a:rPr lang="fi-FI" b="1" dirty="0" err="1"/>
              <a:t>wid</a:t>
            </a:r>
            <a:r>
              <a:rPr lang="fi-FI" b="1" dirty="0"/>
              <a:t> </a:t>
            </a:r>
            <a:r>
              <a:rPr lang="fi-FI" b="1" dirty="0" err="1"/>
              <a:t>kohl</a:t>
            </a:r>
            <a:r>
              <a:rPr lang="fi-FI" b="1" dirty="0"/>
              <a:t> </a:t>
            </a:r>
            <a:r>
              <a:rPr lang="fi-FI" b="1" dirty="0" err="1"/>
              <a:t>lefwereringen</a:t>
            </a:r>
            <a:r>
              <a:rPr lang="fi-FI" b="1" dirty="0"/>
              <a:t>, i </a:t>
            </a:r>
            <a:r>
              <a:rPr lang="fi-FI" b="1" dirty="0" err="1"/>
              <a:t>det</a:t>
            </a:r>
            <a:r>
              <a:rPr lang="fi-FI" b="1" dirty="0"/>
              <a:t> de </a:t>
            </a:r>
            <a:r>
              <a:rPr lang="fi-FI" b="1" dirty="0" err="1"/>
              <a:t>intet</a:t>
            </a:r>
            <a:r>
              <a:rPr lang="fi-FI" b="1" dirty="0"/>
              <a:t> </a:t>
            </a:r>
            <a:r>
              <a:rPr lang="fi-FI" b="1" dirty="0" err="1"/>
              <a:t>enda</a:t>
            </a:r>
            <a:r>
              <a:rPr lang="fi-FI" b="1" dirty="0"/>
              <a:t> </a:t>
            </a:r>
            <a:r>
              <a:rPr lang="fi-FI" b="1" dirty="0" err="1"/>
              <a:t>kohl</a:t>
            </a:r>
            <a:r>
              <a:rPr lang="fi-FI" b="1" dirty="0"/>
              <a:t> </a:t>
            </a:r>
            <a:r>
              <a:rPr lang="fi-FI" b="1" dirty="0" err="1" smtClean="0"/>
              <a:t>tillwerka</a:t>
            </a:r>
            <a:r>
              <a:rPr lang="fi-FI" b="1" dirty="0" smtClean="0"/>
              <a:t> </a:t>
            </a:r>
            <a:r>
              <a:rPr lang="fi-FI" dirty="0" err="1" smtClean="0"/>
              <a:t>oagtad</a:t>
            </a:r>
            <a:r>
              <a:rPr lang="fi-FI" dirty="0" smtClean="0"/>
              <a:t> </a:t>
            </a:r>
            <a:r>
              <a:rPr lang="fi-FI" dirty="0" err="1"/>
              <a:t>höga</a:t>
            </a:r>
            <a:r>
              <a:rPr lang="fi-FI" dirty="0"/>
              <a:t> </a:t>
            </a:r>
            <a:r>
              <a:rPr lang="fi-FI" dirty="0" err="1"/>
              <a:t>Landshöfdinge</a:t>
            </a:r>
            <a:r>
              <a:rPr lang="fi-FI" dirty="0"/>
              <a:t> </a:t>
            </a:r>
            <a:r>
              <a:rPr lang="fi-FI" dirty="0" err="1"/>
              <a:t>Embetets</a:t>
            </a:r>
            <a:r>
              <a:rPr lang="fi-FI" dirty="0"/>
              <a:t> </a:t>
            </a:r>
            <a:r>
              <a:rPr lang="fi-FI" dirty="0" err="1"/>
              <a:t>åtgärd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befallningar</a:t>
            </a:r>
            <a:r>
              <a:rPr lang="fi-FI" dirty="0"/>
              <a:t>, </a:t>
            </a:r>
            <a:r>
              <a:rPr lang="fi-FI" dirty="0" err="1"/>
              <a:t>utan</a:t>
            </a:r>
            <a:r>
              <a:rPr lang="fi-FI" dirty="0"/>
              <a:t> </a:t>
            </a:r>
            <a:r>
              <a:rPr lang="fi-FI" dirty="0" err="1"/>
              <a:t>äfwen</a:t>
            </a:r>
            <a:r>
              <a:rPr lang="fi-FI" dirty="0"/>
              <a:t> </a:t>
            </a:r>
            <a:r>
              <a:rPr lang="fi-FI" dirty="0" err="1"/>
              <a:t>uti</a:t>
            </a:r>
            <a:r>
              <a:rPr lang="fi-FI" dirty="0"/>
              <a:t> </a:t>
            </a:r>
            <a:r>
              <a:rPr lang="fi-FI" dirty="0" err="1"/>
              <a:t>Bruks</a:t>
            </a:r>
            <a:r>
              <a:rPr lang="fi-FI" dirty="0"/>
              <a:t> </a:t>
            </a:r>
            <a:r>
              <a:rPr lang="fi-FI" dirty="0" err="1"/>
              <a:t>Böckren</a:t>
            </a:r>
            <a:r>
              <a:rPr lang="fi-FI" dirty="0"/>
              <a:t> </a:t>
            </a:r>
            <a:r>
              <a:rPr lang="fi-FI" dirty="0" err="1"/>
              <a:t>häfta</a:t>
            </a:r>
            <a:r>
              <a:rPr lang="fi-FI" dirty="0"/>
              <a:t> </a:t>
            </a:r>
            <a:r>
              <a:rPr lang="fi-FI" dirty="0" err="1"/>
              <a:t>så</a:t>
            </a:r>
            <a:r>
              <a:rPr lang="fi-FI" dirty="0"/>
              <a:t> </a:t>
            </a:r>
            <a:r>
              <a:rPr lang="fi-FI" dirty="0" err="1"/>
              <a:t>wäl</a:t>
            </a:r>
            <a:r>
              <a:rPr lang="fi-FI" dirty="0"/>
              <a:t> för </a:t>
            </a:r>
            <a:r>
              <a:rPr lang="fi-FI" dirty="0" err="1"/>
              <a:t>stora</a:t>
            </a:r>
            <a:r>
              <a:rPr lang="fi-FI" dirty="0"/>
              <a:t> af </a:t>
            </a:r>
            <a:r>
              <a:rPr lang="fi-FI" dirty="0" err="1"/>
              <a:t>Bruksägaren</a:t>
            </a:r>
            <a:r>
              <a:rPr lang="fi-FI" dirty="0"/>
              <a:t> </a:t>
            </a:r>
            <a:r>
              <a:rPr lang="fi-FI" dirty="0" err="1"/>
              <a:t>åtlagde</a:t>
            </a:r>
            <a:r>
              <a:rPr lang="fi-FI" dirty="0"/>
              <a:t> </a:t>
            </a:r>
            <a:r>
              <a:rPr lang="fi-FI" dirty="0" err="1"/>
              <a:t>Ränte</a:t>
            </a:r>
            <a:r>
              <a:rPr lang="fi-FI" dirty="0"/>
              <a:t> </a:t>
            </a:r>
            <a:r>
              <a:rPr lang="fi-FI" dirty="0" err="1"/>
              <a:t>rester</a:t>
            </a:r>
            <a:r>
              <a:rPr lang="fi-FI" dirty="0"/>
              <a:t> </a:t>
            </a: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kohl</a:t>
            </a:r>
            <a:r>
              <a:rPr lang="fi-FI" dirty="0"/>
              <a:t>,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derutöfwer</a:t>
            </a:r>
            <a:r>
              <a:rPr lang="fi-FI" dirty="0"/>
              <a:t> för </a:t>
            </a:r>
            <a:r>
              <a:rPr lang="fi-FI" dirty="0" err="1"/>
              <a:t>contant</a:t>
            </a:r>
            <a:r>
              <a:rPr lang="fi-FI" dirty="0"/>
              <a:t> </a:t>
            </a:r>
            <a:r>
              <a:rPr lang="fi-FI" dirty="0" err="1"/>
              <a:t>förskotter</a:t>
            </a:r>
            <a:r>
              <a:rPr lang="fi-FI" dirty="0"/>
              <a:t>, </a:t>
            </a:r>
            <a:r>
              <a:rPr lang="fi-FI" dirty="0" err="1"/>
              <a:t>äfwen</a:t>
            </a:r>
            <a:r>
              <a:rPr lang="fi-FI" dirty="0"/>
              <a:t> </a:t>
            </a: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kohl</a:t>
            </a:r>
            <a:r>
              <a:rPr lang="fi-FI" dirty="0"/>
              <a:t> </a:t>
            </a:r>
            <a:r>
              <a:rPr lang="fi-FI" dirty="0" err="1"/>
              <a:t>lefwerering</a:t>
            </a:r>
            <a:r>
              <a:rPr lang="fi-FI" dirty="0"/>
              <a:t> </a:t>
            </a:r>
            <a:r>
              <a:rPr lang="fi-FI" dirty="0" err="1"/>
              <a:t>dem</a:t>
            </a:r>
            <a:r>
              <a:rPr lang="fi-FI" dirty="0"/>
              <a:t> </a:t>
            </a:r>
            <a:r>
              <a:rPr lang="fi-FI" dirty="0" err="1"/>
              <a:t>gifne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af </a:t>
            </a:r>
            <a:r>
              <a:rPr lang="fi-FI" dirty="0" err="1"/>
              <a:t>dem</a:t>
            </a:r>
            <a:r>
              <a:rPr lang="fi-FI" dirty="0"/>
              <a:t> </a:t>
            </a:r>
            <a:r>
              <a:rPr lang="fi-FI" dirty="0" err="1"/>
              <a:t>qvitterade</a:t>
            </a:r>
            <a:r>
              <a:rPr lang="fi-FI" dirty="0"/>
              <a:t>; </a:t>
            </a:r>
            <a:r>
              <a:rPr lang="fi-FI" dirty="0" smtClean="0"/>
              <a:t>…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3844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3200" b="1" dirty="0" smtClean="0"/>
              <a:t>”… samt </a:t>
            </a:r>
            <a:r>
              <a:rPr lang="sv-SE" sz="3200" b="1" dirty="0"/>
              <a:t>under denne deras framhärdande halsstarrighet i så långa tider, icke allenast </a:t>
            </a:r>
            <a:r>
              <a:rPr lang="sv-SE" sz="3200" b="1" dirty="0" err="1"/>
              <a:t>sielfwa</a:t>
            </a:r>
            <a:r>
              <a:rPr lang="sv-SE" sz="3200" b="1" dirty="0"/>
              <a:t> med en tilltagande folkmängd, utan </a:t>
            </a:r>
            <a:r>
              <a:rPr lang="sv-SE" sz="3200" b="1" dirty="0" err="1"/>
              <a:t>äfwen</a:t>
            </a:r>
            <a:r>
              <a:rPr lang="sv-SE" sz="3200" b="1" dirty="0"/>
              <a:t> genom en hop löst folk, </a:t>
            </a:r>
            <a:endParaRPr lang="fi-FI" sz="3200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 err="1" smtClean="0"/>
              <a:t>hwilka</a:t>
            </a:r>
            <a:r>
              <a:rPr lang="fi-FI" dirty="0" smtClean="0"/>
              <a:t> </a:t>
            </a:r>
            <a:r>
              <a:rPr lang="fi-FI" dirty="0"/>
              <a:t>de </a:t>
            </a:r>
            <a:r>
              <a:rPr lang="fi-FI" dirty="0" err="1"/>
              <a:t>egensidigt</a:t>
            </a:r>
            <a:r>
              <a:rPr lang="fi-FI" dirty="0"/>
              <a:t> </a:t>
            </a:r>
            <a:r>
              <a:rPr lang="fi-FI" dirty="0" err="1"/>
              <a:t>tagit</a:t>
            </a:r>
            <a:r>
              <a:rPr lang="fi-FI" dirty="0"/>
              <a:t> </a:t>
            </a:r>
            <a:r>
              <a:rPr lang="fi-FI" dirty="0" err="1"/>
              <a:t>under</a:t>
            </a:r>
            <a:r>
              <a:rPr lang="fi-FI" dirty="0"/>
              <a:t> </a:t>
            </a:r>
            <a:r>
              <a:rPr lang="fi-FI" dirty="0" err="1"/>
              <a:t>deras</a:t>
            </a:r>
            <a:r>
              <a:rPr lang="fi-FI" dirty="0"/>
              <a:t> </a:t>
            </a:r>
            <a:r>
              <a:rPr lang="fi-FI" dirty="0" err="1"/>
              <a:t>förswar</a:t>
            </a:r>
            <a:r>
              <a:rPr lang="fi-FI" dirty="0"/>
              <a:t>, </a:t>
            </a:r>
            <a:r>
              <a:rPr lang="fi-FI" dirty="0" err="1"/>
              <a:t>samfäldt</a:t>
            </a:r>
            <a:r>
              <a:rPr lang="fi-FI" dirty="0"/>
              <a:t> </a:t>
            </a:r>
            <a:r>
              <a:rPr lang="fi-FI" dirty="0" err="1"/>
              <a:t>med</a:t>
            </a:r>
            <a:r>
              <a:rPr lang="fi-FI" dirty="0"/>
              <a:t> de i </a:t>
            </a:r>
            <a:r>
              <a:rPr lang="fi-FI" dirty="0" err="1"/>
              <a:t>samma</a:t>
            </a:r>
            <a:r>
              <a:rPr lang="fi-FI" dirty="0"/>
              <a:t> </a:t>
            </a:r>
            <a:r>
              <a:rPr lang="fi-FI" dirty="0" err="1"/>
              <a:t>Byar</a:t>
            </a:r>
            <a:r>
              <a:rPr lang="fi-FI" dirty="0"/>
              <a:t> </a:t>
            </a:r>
            <a:r>
              <a:rPr lang="fi-FI" dirty="0" err="1"/>
              <a:t>boende</a:t>
            </a:r>
            <a:r>
              <a:rPr lang="fi-FI" dirty="0"/>
              <a:t> </a:t>
            </a:r>
            <a:r>
              <a:rPr lang="fi-FI" dirty="0" err="1"/>
              <a:t>skatte</a:t>
            </a:r>
            <a:r>
              <a:rPr lang="fi-FI" dirty="0"/>
              <a:t> </a:t>
            </a:r>
            <a:r>
              <a:rPr lang="fi-FI" dirty="0" err="1"/>
              <a:t>Bönder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deras</a:t>
            </a:r>
            <a:r>
              <a:rPr lang="fi-FI" dirty="0"/>
              <a:t> </a:t>
            </a:r>
            <a:r>
              <a:rPr lang="fi-FI" dirty="0" err="1"/>
              <a:t>inhysningar</a:t>
            </a:r>
            <a:r>
              <a:rPr lang="fi-FI" dirty="0"/>
              <a:t>, </a:t>
            </a: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att</a:t>
            </a:r>
            <a:r>
              <a:rPr lang="fi-FI" dirty="0"/>
              <a:t> </a:t>
            </a:r>
            <a:r>
              <a:rPr lang="fi-FI" dirty="0" err="1"/>
              <a:t>det</a:t>
            </a:r>
            <a:r>
              <a:rPr lang="fi-FI" dirty="0"/>
              <a:t> </a:t>
            </a:r>
            <a:r>
              <a:rPr lang="fi-FI" dirty="0" err="1"/>
              <a:t>grufweligaste</a:t>
            </a:r>
            <a:r>
              <a:rPr lang="fi-FI" dirty="0"/>
              <a:t> </a:t>
            </a:r>
            <a:r>
              <a:rPr lang="fi-FI" b="1" dirty="0" err="1"/>
              <a:t>sätt</a:t>
            </a:r>
            <a:r>
              <a:rPr lang="fi-FI" b="1" dirty="0"/>
              <a:t> </a:t>
            </a:r>
            <a:r>
              <a:rPr lang="fi-FI" b="1" dirty="0" err="1"/>
              <a:t>genom</a:t>
            </a:r>
            <a:r>
              <a:rPr lang="fi-FI" b="1" dirty="0"/>
              <a:t> ett </a:t>
            </a:r>
            <a:r>
              <a:rPr lang="fi-FI" b="1" dirty="0" err="1"/>
              <a:t>gräntselöst</a:t>
            </a:r>
            <a:r>
              <a:rPr lang="fi-FI" b="1" dirty="0"/>
              <a:t> </a:t>
            </a:r>
            <a:r>
              <a:rPr lang="fi-FI" b="1" dirty="0" err="1"/>
              <a:t>swedjande</a:t>
            </a:r>
            <a:r>
              <a:rPr lang="fi-FI" b="1" dirty="0"/>
              <a:t> </a:t>
            </a:r>
            <a:r>
              <a:rPr lang="fi-FI" b="1" dirty="0" err="1"/>
              <a:t>medtagit</a:t>
            </a:r>
            <a:r>
              <a:rPr lang="fi-FI" b="1" dirty="0"/>
              <a:t> </a:t>
            </a:r>
            <a:r>
              <a:rPr lang="fi-FI" b="1" dirty="0" err="1"/>
              <a:t>Brukets</a:t>
            </a:r>
            <a:r>
              <a:rPr lang="fi-FI" b="1" dirty="0"/>
              <a:t> </a:t>
            </a:r>
            <a:r>
              <a:rPr lang="fi-FI" b="1" dirty="0" err="1"/>
              <a:t>kohl</a:t>
            </a:r>
            <a:r>
              <a:rPr lang="fi-FI" b="1" dirty="0"/>
              <a:t> </a:t>
            </a:r>
            <a:r>
              <a:rPr lang="fi-FI" b="1" dirty="0" err="1"/>
              <a:t>skogar</a:t>
            </a:r>
            <a:r>
              <a:rPr lang="fi-FI" dirty="0"/>
              <a:t>;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utöfwer</a:t>
            </a:r>
            <a:r>
              <a:rPr lang="fi-FI" dirty="0"/>
              <a:t> alt </a:t>
            </a:r>
            <a:r>
              <a:rPr lang="fi-FI" dirty="0" err="1"/>
              <a:t>detta</a:t>
            </a:r>
            <a:r>
              <a:rPr lang="fi-FI" dirty="0"/>
              <a:t> </a:t>
            </a:r>
            <a:r>
              <a:rPr lang="fi-FI" dirty="0" err="1"/>
              <a:t>tid</a:t>
            </a:r>
            <a:r>
              <a:rPr lang="fi-FI" dirty="0"/>
              <a:t> </a:t>
            </a:r>
            <a:r>
              <a:rPr lang="fi-FI" dirty="0" err="1"/>
              <a:t>efter</a:t>
            </a:r>
            <a:r>
              <a:rPr lang="fi-FI" dirty="0"/>
              <a:t> annan </a:t>
            </a:r>
            <a:r>
              <a:rPr lang="fi-FI" dirty="0" err="1"/>
              <a:t>sielf</a:t>
            </a:r>
            <a:r>
              <a:rPr lang="fi-FI" dirty="0"/>
              <a:t> </a:t>
            </a:r>
            <a:r>
              <a:rPr lang="fi-FI" dirty="0" err="1"/>
              <a:t>tagit</a:t>
            </a:r>
            <a:r>
              <a:rPr lang="fi-FI" dirty="0"/>
              <a:t> </a:t>
            </a:r>
            <a:r>
              <a:rPr lang="fi-FI" dirty="0" err="1"/>
              <a:t>klufwit</a:t>
            </a:r>
            <a:r>
              <a:rPr lang="fi-FI" dirty="0"/>
              <a:t> </a:t>
            </a:r>
            <a:r>
              <a:rPr lang="fi-FI" dirty="0" err="1"/>
              <a:t>deras</a:t>
            </a:r>
            <a:r>
              <a:rPr lang="fi-FI" dirty="0"/>
              <a:t> </a:t>
            </a:r>
            <a:r>
              <a:rPr lang="fi-FI" dirty="0" err="1"/>
              <a:t>Bohlstäder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derigenom</a:t>
            </a:r>
            <a:r>
              <a:rPr lang="fi-FI" dirty="0"/>
              <a:t> </a:t>
            </a:r>
            <a:r>
              <a:rPr lang="fi-FI" dirty="0" err="1"/>
              <a:t>olagligen</a:t>
            </a:r>
            <a:r>
              <a:rPr lang="fi-FI" dirty="0"/>
              <a:t> </a:t>
            </a:r>
            <a:r>
              <a:rPr lang="fi-FI" dirty="0" err="1"/>
              <a:t>utwidgat</a:t>
            </a:r>
            <a:r>
              <a:rPr lang="fi-FI" dirty="0"/>
              <a:t> </a:t>
            </a:r>
            <a:r>
              <a:rPr lang="fi-FI" dirty="0" err="1"/>
              <a:t>deras</a:t>
            </a:r>
            <a:r>
              <a:rPr lang="fi-FI" dirty="0"/>
              <a:t> Åbo-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Besittnings</a:t>
            </a:r>
            <a:r>
              <a:rPr lang="fi-FI" dirty="0"/>
              <a:t> </a:t>
            </a:r>
            <a:r>
              <a:rPr lang="fi-FI" dirty="0" err="1"/>
              <a:t>rätt</a:t>
            </a:r>
            <a:r>
              <a:rPr lang="fi-FI" dirty="0"/>
              <a:t> </a:t>
            </a:r>
            <a:r>
              <a:rPr lang="fi-FI" dirty="0" err="1"/>
              <a:t>till</a:t>
            </a:r>
            <a:r>
              <a:rPr lang="fi-FI" dirty="0"/>
              <a:t> </a:t>
            </a:r>
            <a:r>
              <a:rPr lang="fi-FI" dirty="0" err="1"/>
              <a:t>men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förfång</a:t>
            </a:r>
            <a:r>
              <a:rPr lang="fi-FI" dirty="0"/>
              <a:t> för de </a:t>
            </a:r>
            <a:r>
              <a:rPr lang="fi-FI" dirty="0" err="1"/>
              <a:t>kohlare</a:t>
            </a:r>
            <a:r>
              <a:rPr lang="fi-FI" dirty="0"/>
              <a:t> </a:t>
            </a:r>
            <a:r>
              <a:rPr lang="fi-FI" dirty="0" err="1"/>
              <a:t>Etableringar</a:t>
            </a:r>
            <a:r>
              <a:rPr lang="fi-FI" dirty="0"/>
              <a:t> </a:t>
            </a:r>
            <a:r>
              <a:rPr lang="fi-FI" dirty="0" err="1"/>
              <a:t>Bruksägarena</a:t>
            </a:r>
            <a:r>
              <a:rPr lang="fi-FI" dirty="0"/>
              <a:t> </a:t>
            </a:r>
            <a:r>
              <a:rPr lang="fi-FI" dirty="0" err="1"/>
              <a:t>till</a:t>
            </a:r>
            <a:r>
              <a:rPr lang="fi-FI" dirty="0"/>
              <a:t> </a:t>
            </a:r>
            <a:r>
              <a:rPr lang="fi-FI" dirty="0" err="1"/>
              <a:t>Brukets</a:t>
            </a:r>
            <a:r>
              <a:rPr lang="fi-FI" dirty="0"/>
              <a:t> </a:t>
            </a:r>
            <a:r>
              <a:rPr lang="fi-FI" dirty="0" err="1"/>
              <a:t>up</a:t>
            </a:r>
            <a:r>
              <a:rPr lang="fi-FI" dirty="0"/>
              <a:t> </a:t>
            </a:r>
            <a:r>
              <a:rPr lang="fi-FI" dirty="0" err="1"/>
              <a:t>hjelpande</a:t>
            </a:r>
            <a:r>
              <a:rPr lang="fi-FI" dirty="0"/>
              <a:t> kunnat </a:t>
            </a:r>
            <a:r>
              <a:rPr lang="fi-FI" dirty="0" err="1"/>
              <a:t>göra</a:t>
            </a:r>
            <a:r>
              <a:rPr lang="fi-FI" dirty="0"/>
              <a:t>; </a:t>
            </a:r>
            <a:r>
              <a:rPr lang="fi-FI" dirty="0" smtClean="0"/>
              <a:t>…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919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/>
              <a:t>”…</a:t>
            </a:r>
            <a:r>
              <a:rPr lang="sv-SE" b="1" dirty="0" err="1" smtClean="0"/>
              <a:t>hwarigenom</a:t>
            </a:r>
            <a:r>
              <a:rPr lang="sv-SE" b="1" dirty="0" smtClean="0"/>
              <a:t> </a:t>
            </a:r>
            <a:r>
              <a:rPr lang="sv-SE" b="1" dirty="0"/>
              <a:t>Bruket råkat i det </a:t>
            </a:r>
            <a:r>
              <a:rPr lang="sv-SE" b="1" dirty="0" err="1" smtClean="0"/>
              <a:t>Lägerwall</a:t>
            </a:r>
            <a:r>
              <a:rPr lang="sv-SE" b="1" dirty="0" smtClean="0"/>
              <a:t>, 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 err="1" smtClean="0"/>
              <a:t>hwaruti</a:t>
            </a:r>
            <a:r>
              <a:rPr lang="fi-FI" dirty="0" smtClean="0"/>
              <a:t> </a:t>
            </a:r>
            <a:r>
              <a:rPr lang="fi-FI" dirty="0" err="1"/>
              <a:t>jag</a:t>
            </a:r>
            <a:r>
              <a:rPr lang="fi-FI" dirty="0"/>
              <a:t> </a:t>
            </a:r>
            <a:r>
              <a:rPr lang="fi-FI" dirty="0" err="1"/>
              <a:t>det</a:t>
            </a:r>
            <a:r>
              <a:rPr lang="fi-FI" dirty="0"/>
              <a:t> </a:t>
            </a:r>
            <a:r>
              <a:rPr lang="fi-FI" dirty="0" err="1"/>
              <a:t>emottagit</a:t>
            </a:r>
            <a:r>
              <a:rPr lang="fi-FI" dirty="0"/>
              <a:t> </a:t>
            </a:r>
            <a:r>
              <a:rPr lang="fi-FI" dirty="0" err="1"/>
              <a:t>till</a:t>
            </a:r>
            <a:r>
              <a:rPr lang="fi-FI" dirty="0"/>
              <a:t> </a:t>
            </a:r>
            <a:r>
              <a:rPr lang="fi-FI" dirty="0" err="1"/>
              <a:t>uphielpande</a:t>
            </a:r>
            <a:r>
              <a:rPr lang="fi-FI" dirty="0"/>
              <a:t>,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hwarigenom</a:t>
            </a:r>
            <a:r>
              <a:rPr lang="fi-FI" dirty="0"/>
              <a:t> </a:t>
            </a:r>
            <a:r>
              <a:rPr lang="fi-FI" dirty="0" err="1"/>
              <a:t>dess</a:t>
            </a:r>
            <a:r>
              <a:rPr lang="fi-FI" dirty="0"/>
              <a:t> </a:t>
            </a:r>
            <a:r>
              <a:rPr lang="fi-FI" dirty="0" err="1"/>
              <a:t>allernådigst</a:t>
            </a:r>
            <a:r>
              <a:rPr lang="fi-FI" dirty="0"/>
              <a:t> </a:t>
            </a:r>
            <a:r>
              <a:rPr lang="fi-FI" dirty="0" err="1"/>
              <a:t>förunnad</a:t>
            </a:r>
            <a:r>
              <a:rPr lang="fi-FI" dirty="0"/>
              <a:t> </a:t>
            </a:r>
            <a:r>
              <a:rPr lang="fi-FI" dirty="0" err="1"/>
              <a:t>frihets</a:t>
            </a:r>
            <a:r>
              <a:rPr lang="fi-FI" dirty="0"/>
              <a:t> </a:t>
            </a:r>
            <a:r>
              <a:rPr lang="fi-FI" dirty="0" err="1"/>
              <a:t>år</a:t>
            </a:r>
            <a:r>
              <a:rPr lang="fi-FI" dirty="0"/>
              <a:t> </a:t>
            </a:r>
            <a:r>
              <a:rPr lang="fi-FI" dirty="0" err="1"/>
              <a:t>fruktlöst</a:t>
            </a:r>
            <a:r>
              <a:rPr lang="fi-FI" dirty="0"/>
              <a:t> </a:t>
            </a:r>
            <a:r>
              <a:rPr lang="fi-FI" dirty="0" err="1"/>
              <a:t>framlupit</a:t>
            </a:r>
            <a:r>
              <a:rPr lang="fi-FI" dirty="0"/>
              <a:t>; </a:t>
            </a:r>
            <a:r>
              <a:rPr lang="fi-FI" dirty="0" err="1"/>
              <a:t>så</a:t>
            </a:r>
            <a:r>
              <a:rPr lang="fi-FI" dirty="0"/>
              <a:t> </a:t>
            </a:r>
            <a:r>
              <a:rPr lang="fi-FI" dirty="0" err="1"/>
              <a:t>wagar</a:t>
            </a:r>
            <a:r>
              <a:rPr lang="fi-FI" dirty="0"/>
              <a:t> </a:t>
            </a:r>
            <a:r>
              <a:rPr lang="fi-FI" dirty="0" err="1"/>
              <a:t>hos</a:t>
            </a:r>
            <a:r>
              <a:rPr lang="fi-FI" dirty="0"/>
              <a:t> </a:t>
            </a:r>
            <a:r>
              <a:rPr lang="fi-FI" dirty="0" err="1"/>
              <a:t>Eder</a:t>
            </a:r>
            <a:r>
              <a:rPr lang="fi-FI" dirty="0"/>
              <a:t> </a:t>
            </a:r>
            <a:r>
              <a:rPr lang="fi-FI" dirty="0" err="1"/>
              <a:t>Excellence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det</a:t>
            </a:r>
            <a:r>
              <a:rPr lang="fi-FI" dirty="0"/>
              <a:t> </a:t>
            </a:r>
            <a:r>
              <a:rPr lang="fi-FI" dirty="0" err="1"/>
              <a:t>Höglofl</a:t>
            </a:r>
            <a:r>
              <a:rPr lang="fi-FI" dirty="0"/>
              <a:t>. </a:t>
            </a:r>
            <a:r>
              <a:rPr lang="fi-FI" dirty="0" err="1"/>
              <a:t>Kongl</a:t>
            </a:r>
            <a:r>
              <a:rPr lang="fi-FI" dirty="0"/>
              <a:t>. </a:t>
            </a:r>
            <a:r>
              <a:rPr lang="fi-FI" dirty="0" err="1"/>
              <a:t>Collegium</a:t>
            </a:r>
            <a:r>
              <a:rPr lang="fi-FI" dirty="0"/>
              <a:t> </a:t>
            </a:r>
            <a:r>
              <a:rPr lang="fi-FI" dirty="0" err="1"/>
              <a:t>jag</a:t>
            </a:r>
            <a:r>
              <a:rPr lang="fi-FI" dirty="0"/>
              <a:t> i </a:t>
            </a:r>
            <a:r>
              <a:rPr lang="fi-FI" dirty="0" err="1"/>
              <a:t>djupaste</a:t>
            </a:r>
            <a:r>
              <a:rPr lang="fi-FI" dirty="0"/>
              <a:t> </a:t>
            </a:r>
            <a:r>
              <a:rPr lang="fi-FI" dirty="0" err="1"/>
              <a:t>ödmjukhet</a:t>
            </a:r>
            <a:r>
              <a:rPr lang="fi-FI" dirty="0"/>
              <a:t> </a:t>
            </a:r>
            <a:r>
              <a:rPr lang="fi-FI" dirty="0" err="1"/>
              <a:t>anhålla</a:t>
            </a:r>
            <a:r>
              <a:rPr lang="fi-FI" dirty="0"/>
              <a:t> </a:t>
            </a:r>
            <a:r>
              <a:rPr lang="fi-FI" dirty="0" err="1"/>
              <a:t>om</a:t>
            </a:r>
            <a:r>
              <a:rPr lang="fi-FI" dirty="0"/>
              <a:t> </a:t>
            </a:r>
            <a:r>
              <a:rPr lang="fi-FI" dirty="0" err="1"/>
              <a:t>nådigste</a:t>
            </a:r>
            <a:r>
              <a:rPr lang="fi-FI" dirty="0"/>
              <a:t> </a:t>
            </a:r>
            <a:r>
              <a:rPr lang="fi-FI" dirty="0" err="1"/>
              <a:t>förordnande</a:t>
            </a:r>
            <a:r>
              <a:rPr lang="fi-FI" dirty="0"/>
              <a:t> </a:t>
            </a:r>
            <a:r>
              <a:rPr lang="fi-FI" dirty="0" err="1"/>
              <a:t>till</a:t>
            </a:r>
            <a:r>
              <a:rPr lang="fi-FI" dirty="0"/>
              <a:t> </a:t>
            </a:r>
            <a:r>
              <a:rPr lang="fi-FI" dirty="0" err="1"/>
              <a:t>Bergmästaren</a:t>
            </a:r>
            <a:r>
              <a:rPr lang="fi-FI" dirty="0"/>
              <a:t> </a:t>
            </a:r>
            <a:r>
              <a:rPr lang="fi-FI" dirty="0" err="1"/>
              <a:t>Bergslagfaren</a:t>
            </a:r>
            <a:r>
              <a:rPr lang="fi-FI" dirty="0"/>
              <a:t> </a:t>
            </a:r>
            <a:r>
              <a:rPr lang="fi-FI" dirty="0" err="1"/>
              <a:t>herr</a:t>
            </a:r>
            <a:r>
              <a:rPr lang="fi-FI" dirty="0"/>
              <a:t> Carl Lundström, </a:t>
            </a:r>
            <a:r>
              <a:rPr lang="fi-FI" dirty="0" err="1"/>
              <a:t>att</a:t>
            </a:r>
            <a:r>
              <a:rPr lang="fi-FI" dirty="0"/>
              <a:t> </a:t>
            </a:r>
            <a:r>
              <a:rPr lang="fi-FI" dirty="0" err="1"/>
              <a:t>med</a:t>
            </a:r>
            <a:r>
              <a:rPr lang="fi-FI" dirty="0"/>
              <a:t> </a:t>
            </a:r>
            <a:r>
              <a:rPr lang="fi-FI" dirty="0" err="1"/>
              <a:t>det</a:t>
            </a:r>
            <a:r>
              <a:rPr lang="fi-FI" dirty="0"/>
              <a:t> </a:t>
            </a:r>
            <a:r>
              <a:rPr lang="fi-FI" dirty="0" err="1"/>
              <a:t>görligaste</a:t>
            </a:r>
            <a:r>
              <a:rPr lang="fi-FI" dirty="0"/>
              <a:t> </a:t>
            </a:r>
            <a:r>
              <a:rPr lang="fi-FI" dirty="0" err="1"/>
              <a:t>första</a:t>
            </a:r>
            <a:r>
              <a:rPr lang="fi-FI" dirty="0"/>
              <a:t> </a:t>
            </a:r>
            <a:r>
              <a:rPr lang="fi-FI" dirty="0" err="1"/>
              <a:t>wid</a:t>
            </a:r>
            <a:r>
              <a:rPr lang="fi-FI" dirty="0"/>
              <a:t> </a:t>
            </a:r>
            <a:r>
              <a:rPr lang="fi-FI" dirty="0" err="1"/>
              <a:t>Strömsdahls</a:t>
            </a:r>
            <a:r>
              <a:rPr lang="fi-FI" dirty="0"/>
              <a:t> </a:t>
            </a:r>
            <a:r>
              <a:rPr lang="fi-FI" dirty="0" err="1"/>
              <a:t>Bruk</a:t>
            </a:r>
            <a:r>
              <a:rPr lang="fi-FI" dirty="0"/>
              <a:t> </a:t>
            </a:r>
            <a:r>
              <a:rPr lang="fi-FI" dirty="0" err="1"/>
              <a:t>hålla</a:t>
            </a:r>
            <a:r>
              <a:rPr lang="fi-FI" dirty="0"/>
              <a:t> ett </a:t>
            </a:r>
            <a:r>
              <a:rPr lang="fi-FI" dirty="0" err="1"/>
              <a:t>Extra</a:t>
            </a:r>
            <a:r>
              <a:rPr lang="fi-FI" dirty="0"/>
              <a:t> </a:t>
            </a:r>
            <a:r>
              <a:rPr lang="fi-FI" dirty="0" err="1"/>
              <a:t>Bergs</a:t>
            </a:r>
            <a:r>
              <a:rPr lang="fi-FI" dirty="0"/>
              <a:t> </a:t>
            </a:r>
            <a:r>
              <a:rPr lang="fi-FI" dirty="0" err="1"/>
              <a:t>Ting</a:t>
            </a:r>
            <a:r>
              <a:rPr lang="fi-FI" dirty="0"/>
              <a:t>…” </a:t>
            </a:r>
            <a:r>
              <a:rPr lang="fi-FI" dirty="0" err="1"/>
              <a:t>Bergkollegium</a:t>
            </a:r>
            <a:r>
              <a:rPr lang="fi-FI" dirty="0"/>
              <a:t>, </a:t>
            </a:r>
            <a:r>
              <a:rPr lang="fi-FI" dirty="0" err="1"/>
              <a:t>Huvudarkivet</a:t>
            </a:r>
            <a:r>
              <a:rPr lang="fi-FI" dirty="0"/>
              <a:t>, </a:t>
            </a:r>
            <a:r>
              <a:rPr lang="fi-FI" dirty="0" err="1"/>
              <a:t>Brev</a:t>
            </a:r>
            <a:r>
              <a:rPr lang="fi-FI" dirty="0"/>
              <a:t>, </a:t>
            </a:r>
            <a:r>
              <a:rPr lang="fi-FI" dirty="0" err="1"/>
              <a:t>suppliker</a:t>
            </a:r>
            <a:r>
              <a:rPr lang="fi-FI" dirty="0"/>
              <a:t>, </a:t>
            </a:r>
            <a:r>
              <a:rPr lang="fi-FI" dirty="0" err="1"/>
              <a:t>m.m</a:t>
            </a:r>
            <a:r>
              <a:rPr lang="fi-FI" dirty="0"/>
              <a:t>. E4:311,20, RA.</a:t>
            </a:r>
          </a:p>
        </p:txBody>
      </p:sp>
    </p:spTree>
    <p:extLst>
      <p:ext uri="{BB962C8B-B14F-4D97-AF65-F5344CB8AC3E}">
        <p14:creationId xmlns:p14="http://schemas.microsoft.com/office/powerpoint/2010/main" val="272426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b="1" dirty="0" smtClean="0"/>
              <a:t>Stephan </a:t>
            </a:r>
            <a:r>
              <a:rPr lang="fi-FI" sz="3200" b="1" dirty="0" err="1" smtClean="0"/>
              <a:t>Bennet</a:t>
            </a:r>
            <a:r>
              <a:rPr lang="fi-FI" sz="3200" b="1" dirty="0" smtClean="0"/>
              <a:t> </a:t>
            </a:r>
            <a:r>
              <a:rPr lang="fi-FI" sz="3200" b="1" dirty="0" err="1" smtClean="0"/>
              <a:t>instämde</a:t>
            </a:r>
            <a:r>
              <a:rPr lang="fi-FI" sz="3200" b="1" dirty="0" smtClean="0"/>
              <a:t> </a:t>
            </a:r>
            <a:r>
              <a:rPr lang="fi-FI" sz="3200" b="1" dirty="0" err="1" smtClean="0"/>
              <a:t>till</a:t>
            </a:r>
            <a:r>
              <a:rPr lang="fi-FI" sz="3200" b="1" dirty="0" smtClean="0"/>
              <a:t> </a:t>
            </a:r>
            <a:r>
              <a:rPr lang="fi-FI" sz="3200" b="1" dirty="0" err="1" smtClean="0"/>
              <a:t>Strömsdals</a:t>
            </a:r>
            <a:r>
              <a:rPr lang="fi-FI" sz="3200" b="1" dirty="0" smtClean="0"/>
              <a:t> </a:t>
            </a:r>
            <a:r>
              <a:rPr lang="fi-FI" sz="3200" b="1" dirty="0" err="1" smtClean="0"/>
              <a:t>Urtima</a:t>
            </a:r>
            <a:r>
              <a:rPr lang="fi-FI" sz="3200" b="1" dirty="0" smtClean="0"/>
              <a:t> </a:t>
            </a:r>
            <a:r>
              <a:rPr lang="fi-FI" sz="3200" b="1" dirty="0" err="1" smtClean="0"/>
              <a:t>Bergs</a:t>
            </a:r>
            <a:r>
              <a:rPr lang="fi-FI" sz="3200" b="1" dirty="0" smtClean="0"/>
              <a:t> </a:t>
            </a:r>
            <a:r>
              <a:rPr lang="fi-FI" sz="3200" b="1" dirty="0" err="1" smtClean="0"/>
              <a:t>Ting</a:t>
            </a:r>
            <a:r>
              <a:rPr lang="fi-FI" sz="3200" b="1" dirty="0" smtClean="0"/>
              <a:t> 1789 </a:t>
            </a:r>
            <a:r>
              <a:rPr lang="fi-FI" sz="3200" b="1" dirty="0" err="1" smtClean="0"/>
              <a:t>följande</a:t>
            </a:r>
            <a:r>
              <a:rPr lang="fi-FI" sz="3200" b="1" dirty="0" smtClean="0"/>
              <a:t> </a:t>
            </a:r>
            <a:r>
              <a:rPr lang="fi-FI" sz="3200" b="1" dirty="0" err="1" smtClean="0"/>
              <a:t>bönder</a:t>
            </a:r>
            <a:r>
              <a:rPr lang="fi-FI" sz="3200" b="1" dirty="0" smtClean="0"/>
              <a:t> </a:t>
            </a:r>
            <a:r>
              <a:rPr lang="fi-FI" sz="3200" b="1" dirty="0" err="1" smtClean="0"/>
              <a:t>och</a:t>
            </a:r>
            <a:r>
              <a:rPr lang="fi-FI" sz="3200" b="1" dirty="0" smtClean="0"/>
              <a:t> </a:t>
            </a:r>
            <a:r>
              <a:rPr lang="fi-FI" sz="3200" b="1" dirty="0" err="1" smtClean="0"/>
              <a:t>bruksarbetare</a:t>
            </a:r>
            <a:r>
              <a:rPr lang="fi-FI" sz="3200" b="1" dirty="0" smtClean="0"/>
              <a:t>:</a:t>
            </a:r>
            <a:endParaRPr lang="fi-FI" sz="3200" dirty="0"/>
          </a:p>
        </p:txBody>
      </p:sp>
      <p:graphicFrame>
        <p:nvGraphicFramePr>
          <p:cNvPr id="4" name="Sisällön paikkamerkki 3"/>
          <p:cNvGraphicFramePr>
            <a:graphicFrameLocks noGrp="1"/>
          </p:cNvGraphicFramePr>
          <p:nvPr>
            <p:ph idx="1"/>
            <p:extLst/>
          </p:nvPr>
        </p:nvGraphicFramePr>
        <p:xfrm>
          <a:off x="2729346" y="1690688"/>
          <a:ext cx="6982689" cy="4613129"/>
        </p:xfrm>
        <a:graphic>
          <a:graphicData uri="http://schemas.openxmlformats.org/drawingml/2006/table">
            <a:tbl>
              <a:tblPr firstRow="1" firstCol="1" bandRow="1"/>
              <a:tblGrid>
                <a:gridCol w="823411">
                  <a:extLst>
                    <a:ext uri="{9D8B030D-6E8A-4147-A177-3AD203B41FA5}">
                      <a16:colId xmlns:a16="http://schemas.microsoft.com/office/drawing/2014/main" xmlns="" val="1576315080"/>
                    </a:ext>
                  </a:extLst>
                </a:gridCol>
                <a:gridCol w="877973">
                  <a:extLst>
                    <a:ext uri="{9D8B030D-6E8A-4147-A177-3AD203B41FA5}">
                      <a16:colId xmlns:a16="http://schemas.microsoft.com/office/drawing/2014/main" xmlns="" val="3165508659"/>
                    </a:ext>
                  </a:extLst>
                </a:gridCol>
                <a:gridCol w="924743">
                  <a:extLst>
                    <a:ext uri="{9D8B030D-6E8A-4147-A177-3AD203B41FA5}">
                      <a16:colId xmlns:a16="http://schemas.microsoft.com/office/drawing/2014/main" xmlns="" val="2975683175"/>
                    </a:ext>
                  </a:extLst>
                </a:gridCol>
                <a:gridCol w="877973">
                  <a:extLst>
                    <a:ext uri="{9D8B030D-6E8A-4147-A177-3AD203B41FA5}">
                      <a16:colId xmlns:a16="http://schemas.microsoft.com/office/drawing/2014/main" xmlns="" val="2045720661"/>
                    </a:ext>
                  </a:extLst>
                </a:gridCol>
                <a:gridCol w="877973">
                  <a:extLst>
                    <a:ext uri="{9D8B030D-6E8A-4147-A177-3AD203B41FA5}">
                      <a16:colId xmlns:a16="http://schemas.microsoft.com/office/drawing/2014/main" xmlns="" val="2127549841"/>
                    </a:ext>
                  </a:extLst>
                </a:gridCol>
                <a:gridCol w="877973">
                  <a:extLst>
                    <a:ext uri="{9D8B030D-6E8A-4147-A177-3AD203B41FA5}">
                      <a16:colId xmlns:a16="http://schemas.microsoft.com/office/drawing/2014/main" xmlns="" val="534094626"/>
                    </a:ext>
                  </a:extLst>
                </a:gridCol>
                <a:gridCol w="829080">
                  <a:extLst>
                    <a:ext uri="{9D8B030D-6E8A-4147-A177-3AD203B41FA5}">
                      <a16:colId xmlns:a16="http://schemas.microsoft.com/office/drawing/2014/main" xmlns="" val="424482497"/>
                    </a:ext>
                  </a:extLst>
                </a:gridCol>
                <a:gridCol w="893563">
                  <a:extLst>
                    <a:ext uri="{9D8B030D-6E8A-4147-A177-3AD203B41FA5}">
                      <a16:colId xmlns:a16="http://schemas.microsoft.com/office/drawing/2014/main" xmlns="" val="4221787201"/>
                    </a:ext>
                  </a:extLst>
                </a:gridCol>
              </a:tblGrid>
              <a:tr h="21967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Paavo ja Sakari Antinp. Pasanen Vuotjärvi n:o 1 §§ 1, 3, 18, 19, 20, 37, 41, 45, 48, 51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Paavo </a:t>
                      </a:r>
                      <a:r>
                        <a:rPr lang="fi-FI" sz="10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Paavonp</a:t>
                      </a:r>
                      <a:r>
                        <a:rPr lang="fi-FI" sz="1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Pasasen leski Helena </a:t>
                      </a:r>
                      <a:r>
                        <a:rPr lang="fi-FI" sz="10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Parviatar</a:t>
                      </a:r>
                      <a:r>
                        <a:rPr lang="fi-FI" sz="1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i-FI" sz="10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Vuotjärvi</a:t>
                      </a:r>
                      <a:r>
                        <a:rPr lang="fi-FI" sz="1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n:o 1 §§ 2, 15, 30, 40, 52, 56</a:t>
                      </a:r>
                      <a:endParaRPr lang="fi-F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Paavo Pietarinp. Pasanen Vuotjärvi n:o1 §§14, 35, 39, 44, 47, 50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Juho ja Heikki Rissanen Nilsiä n:o 2</a:t>
                      </a:r>
                      <a:endParaRPr lang="fi-F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4, 12, 55, 57  </a:t>
                      </a:r>
                      <a:endParaRPr lang="fi-F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i-F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Antti ja Elias Tuovinen Nilsiä n:o 2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5, 6, 7, 10, 17, 54, 58</a:t>
                      </a: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Olli Tuovinen Nilsiä n:o 2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29, 30, 34, 38, 43, 46, 49 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Olli Taskinen, Matti Ronkainen Nilsiä n:o 4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8, 9, 11, 16, 62, 63, 66, 67, 76, 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Nuutti ja Olli Pirinen Nilsiä n:o 4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21, 32, 59, 60, 61, 77, 79</a:t>
                      </a: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86859540"/>
                  </a:ext>
                </a:extLst>
              </a:tr>
              <a:tr h="15377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Olli Pietarinp. Pirinen Nilsiä n:o 4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 22</a:t>
                      </a: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Olli Hannunp. Kuosmanen Nilsiä n:o 5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23, 33, 95, 68</a:t>
                      </a: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Pietari Hannunp. Kuosmanen Nilsiä n:o 5 §§ 24, 71, 73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Nuutti Pietarinp. Kuosmanen Nilsiä n:o 5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§§25, 28, 31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Nuutti Nuutinp. Kuosmanen Nilsiä n:o 5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26, 69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Matti Kuosmanen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27, 64, 70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Juho Ollinp. Heikkinen Nilsiä n:o 5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72, 75</a:t>
                      </a: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Yrjö ja Heikki Hämäläinen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53, 58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91290816"/>
                  </a:ext>
                </a:extLst>
              </a:tr>
              <a:tr h="8786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Niilo Vartiainen §§ 78, 83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hyttirenki Antti Räsänen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§§ 80, 85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hienoseppä Philip Tackolander § 81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pääkisälli Johan Hackaren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 82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pääkisälli Anders Torpström 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§ 84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i-F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0625" algn="l"/>
                        </a:tabLst>
                      </a:pPr>
                      <a:r>
                        <a:rPr lang="fi-FI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i-F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1449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15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/>
              <a:t>Vräkningar</a:t>
            </a:r>
            <a:r>
              <a:rPr lang="fi-FI" b="1" dirty="0" smtClean="0"/>
              <a:t> </a:t>
            </a:r>
            <a:r>
              <a:rPr lang="fi-FI" b="1" dirty="0" err="1" smtClean="0"/>
              <a:t>från</a:t>
            </a:r>
            <a:r>
              <a:rPr lang="fi-FI" b="1" dirty="0" smtClean="0"/>
              <a:t> Nilsiä </a:t>
            </a:r>
            <a:r>
              <a:rPr lang="fi-FI" b="1" dirty="0" err="1" smtClean="0"/>
              <a:t>och</a:t>
            </a:r>
            <a:r>
              <a:rPr lang="fi-FI" b="1" dirty="0" smtClean="0"/>
              <a:t> </a:t>
            </a:r>
            <a:r>
              <a:rPr lang="fi-FI" b="1" dirty="0" err="1" smtClean="0"/>
              <a:t>Vuotjärvi</a:t>
            </a:r>
            <a:r>
              <a:rPr lang="fi-FI" b="1" dirty="0" smtClean="0"/>
              <a:t> </a:t>
            </a:r>
            <a:r>
              <a:rPr lang="fi-FI" b="1" dirty="0" err="1" smtClean="0"/>
              <a:t>hemmanen</a:t>
            </a:r>
            <a:endParaRPr lang="fi-FI" b="1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6278" y="1825625"/>
            <a:ext cx="921944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4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smtClean="0"/>
              <a:t>– </a:t>
            </a:r>
            <a:r>
              <a:rPr lang="fi-FI" b="1" dirty="0" err="1" smtClean="0"/>
              <a:t>som</a:t>
            </a:r>
            <a:r>
              <a:rPr lang="fi-FI" b="1" dirty="0" smtClean="0"/>
              <a:t> </a:t>
            </a:r>
            <a:r>
              <a:rPr lang="fi-FI" b="1" dirty="0" err="1" smtClean="0"/>
              <a:t>dock</a:t>
            </a:r>
            <a:r>
              <a:rPr lang="fi-FI" b="1" dirty="0" smtClean="0"/>
              <a:t> </a:t>
            </a:r>
            <a:r>
              <a:rPr lang="fi-FI" b="1" dirty="0" err="1" smtClean="0"/>
              <a:t>blev</a:t>
            </a:r>
            <a:r>
              <a:rPr lang="fi-FI" b="1" dirty="0" smtClean="0"/>
              <a:t> </a:t>
            </a:r>
            <a:r>
              <a:rPr lang="fi-FI" b="1" dirty="0" err="1" smtClean="0"/>
              <a:t>uphävda</a:t>
            </a:r>
            <a:r>
              <a:rPr lang="fi-FI" b="1" dirty="0" smtClean="0"/>
              <a:t> av </a:t>
            </a:r>
            <a:r>
              <a:rPr lang="fi-FI" b="1" dirty="0" err="1" smtClean="0"/>
              <a:t>Bergskollegium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”Af </a:t>
            </a:r>
            <a:r>
              <a:rPr lang="fi-FI" dirty="0" err="1"/>
              <a:t>herr</a:t>
            </a:r>
            <a:r>
              <a:rPr lang="fi-FI" dirty="0"/>
              <a:t> </a:t>
            </a:r>
            <a:r>
              <a:rPr lang="fi-FI" dirty="0" err="1"/>
              <a:t>Capitainens</a:t>
            </a:r>
            <a:r>
              <a:rPr lang="fi-FI" dirty="0"/>
              <a:t> </a:t>
            </a:r>
            <a:r>
              <a:rPr lang="fi-FI" dirty="0" err="1"/>
              <a:t>angenäma</a:t>
            </a:r>
            <a:r>
              <a:rPr lang="fi-FI" dirty="0"/>
              <a:t> </a:t>
            </a:r>
            <a:r>
              <a:rPr lang="fi-FI" dirty="0" err="1"/>
              <a:t>skrifwelse</a:t>
            </a:r>
            <a:r>
              <a:rPr lang="fi-FI" dirty="0"/>
              <a:t> </a:t>
            </a:r>
            <a:r>
              <a:rPr lang="fi-FI" dirty="0" err="1"/>
              <a:t>finner</a:t>
            </a:r>
            <a:r>
              <a:rPr lang="fi-FI" dirty="0"/>
              <a:t> </a:t>
            </a:r>
            <a:r>
              <a:rPr lang="fi-FI" dirty="0" err="1"/>
              <a:t>jag</a:t>
            </a:r>
            <a:r>
              <a:rPr lang="fi-FI" dirty="0"/>
              <a:t> </a:t>
            </a:r>
            <a:r>
              <a:rPr lang="fi-FI" dirty="0" err="1"/>
              <a:t>Bergs</a:t>
            </a:r>
            <a:r>
              <a:rPr lang="fi-FI" dirty="0"/>
              <a:t> </a:t>
            </a:r>
            <a:r>
              <a:rPr lang="fi-FI" dirty="0" err="1"/>
              <a:t>Collegii</a:t>
            </a:r>
            <a:r>
              <a:rPr lang="fi-FI" dirty="0"/>
              <a:t> </a:t>
            </a:r>
            <a:r>
              <a:rPr lang="fi-FI" dirty="0" err="1"/>
              <a:t>utdrägt</a:t>
            </a:r>
            <a:r>
              <a:rPr lang="fi-FI" dirty="0"/>
              <a:t> </a:t>
            </a:r>
            <a:r>
              <a:rPr lang="fi-FI" dirty="0" err="1"/>
              <a:t>med</a:t>
            </a:r>
            <a:r>
              <a:rPr lang="fi-FI" dirty="0"/>
              <a:t> </a:t>
            </a:r>
            <a:r>
              <a:rPr lang="fi-FI" dirty="0" err="1"/>
              <a:t>sakernes</a:t>
            </a:r>
            <a:r>
              <a:rPr lang="fi-FI" dirty="0"/>
              <a:t> </a:t>
            </a:r>
            <a:r>
              <a:rPr lang="fi-FI" dirty="0" err="1"/>
              <a:t>afgjörande</a:t>
            </a:r>
            <a:r>
              <a:rPr lang="fi-FI" dirty="0"/>
              <a:t>, </a:t>
            </a:r>
            <a:r>
              <a:rPr lang="fi-FI" dirty="0" err="1"/>
              <a:t>som</a:t>
            </a:r>
            <a:r>
              <a:rPr lang="fi-FI" dirty="0"/>
              <a:t> </a:t>
            </a:r>
            <a:r>
              <a:rPr lang="fi-FI" dirty="0" err="1"/>
              <a:t>mycket</a:t>
            </a:r>
            <a:r>
              <a:rPr lang="fi-FI" dirty="0"/>
              <a:t> </a:t>
            </a:r>
            <a:r>
              <a:rPr lang="fi-FI" dirty="0" err="1"/>
              <a:t>liknar</a:t>
            </a:r>
            <a:r>
              <a:rPr lang="fi-FI" dirty="0"/>
              <a:t> </a:t>
            </a:r>
            <a:r>
              <a:rPr lang="fi-FI" dirty="0" err="1"/>
              <a:t>swänska</a:t>
            </a:r>
            <a:r>
              <a:rPr lang="fi-FI" dirty="0"/>
              <a:t> </a:t>
            </a:r>
            <a:r>
              <a:rPr lang="fi-FI" dirty="0" err="1"/>
              <a:t>domstohlar</a:t>
            </a:r>
            <a:r>
              <a:rPr lang="fi-FI" dirty="0"/>
              <a:t>, </a:t>
            </a:r>
            <a:r>
              <a:rPr lang="fi-FI" dirty="0" err="1"/>
              <a:t>hwilket</a:t>
            </a:r>
            <a:r>
              <a:rPr lang="fi-FI" dirty="0"/>
              <a:t> </a:t>
            </a:r>
            <a:r>
              <a:rPr lang="fi-FI" dirty="0" err="1"/>
              <a:t>altid</a:t>
            </a:r>
            <a:r>
              <a:rPr lang="fi-FI" dirty="0"/>
              <a:t> </a:t>
            </a:r>
            <a:r>
              <a:rPr lang="fi-FI" dirty="0" err="1"/>
              <a:t>är</a:t>
            </a:r>
            <a:r>
              <a:rPr lang="fi-FI" dirty="0"/>
              <a:t> </a:t>
            </a:r>
            <a:r>
              <a:rPr lang="fi-FI" dirty="0" err="1"/>
              <a:t>känbart</a:t>
            </a:r>
            <a:r>
              <a:rPr lang="fi-FI" dirty="0"/>
              <a:t> för </a:t>
            </a:r>
            <a:r>
              <a:rPr lang="fi-FI" dirty="0" err="1"/>
              <a:t>den</a:t>
            </a:r>
            <a:r>
              <a:rPr lang="fi-FI" dirty="0"/>
              <a:t> lag </a:t>
            </a:r>
            <a:r>
              <a:rPr lang="fi-FI" dirty="0" err="1"/>
              <a:t>sökande</a:t>
            </a:r>
            <a:r>
              <a:rPr lang="fi-FI" dirty="0"/>
              <a:t>.” </a:t>
            </a:r>
            <a:r>
              <a:rPr lang="fi-FI" dirty="0" smtClean="0"/>
              <a:t>Samuel </a:t>
            </a:r>
            <a:r>
              <a:rPr lang="fi-FI" dirty="0" err="1" smtClean="0"/>
              <a:t>Corneer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Stephan </a:t>
            </a:r>
            <a:r>
              <a:rPr lang="fi-FI" dirty="0" err="1" smtClean="0"/>
              <a:t>Bennet</a:t>
            </a:r>
            <a:r>
              <a:rPr lang="fi-FI" dirty="0" smtClean="0"/>
              <a:t> </a:t>
            </a:r>
            <a:r>
              <a:rPr lang="fi-FI" dirty="0"/>
              <a:t>7.6.1790, BSA vol. 2, RA.</a:t>
            </a:r>
          </a:p>
        </p:txBody>
      </p:sp>
    </p:spTree>
    <p:extLst>
      <p:ext uri="{BB962C8B-B14F-4D97-AF65-F5344CB8AC3E}">
        <p14:creationId xmlns:p14="http://schemas.microsoft.com/office/powerpoint/2010/main" val="332701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/>
              <a:t>Kriget</a:t>
            </a:r>
            <a:r>
              <a:rPr lang="fi-FI" b="1" dirty="0" smtClean="0"/>
              <a:t> 1788–1790 </a:t>
            </a:r>
            <a:r>
              <a:rPr lang="fi-FI" b="1" dirty="0" err="1" smtClean="0"/>
              <a:t>mellan</a:t>
            </a:r>
            <a:r>
              <a:rPr lang="fi-FI" b="1" dirty="0" smtClean="0"/>
              <a:t> </a:t>
            </a:r>
            <a:r>
              <a:rPr lang="fi-FI" b="1" dirty="0" err="1" smtClean="0"/>
              <a:t>kusiner</a:t>
            </a:r>
            <a:endParaRPr lang="fi-FI" b="1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Gustaf III</a:t>
            </a:r>
            <a:endParaRPr lang="fi-FI" dirty="0"/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49116" y="2478082"/>
            <a:ext cx="2660190" cy="3383762"/>
          </a:xfrm>
          <a:prstGeom prst="rect">
            <a:avLst/>
          </a:prstGeom>
        </p:spPr>
      </p:pic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 err="1" smtClean="0"/>
              <a:t>Catharina</a:t>
            </a:r>
            <a:r>
              <a:rPr lang="fi-FI" dirty="0" smtClean="0"/>
              <a:t> II</a:t>
            </a:r>
            <a:endParaRPr lang="fi-FI" dirty="0"/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11274" y="2683042"/>
            <a:ext cx="5342686" cy="300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4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6" name="Sisällön paikkamerkki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6340" y="1149927"/>
            <a:ext cx="12484217" cy="59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Stephan </a:t>
            </a:r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krig</a:t>
            </a:r>
            <a:r>
              <a:rPr lang="fi-FI" dirty="0" smtClean="0"/>
              <a:t> </a:t>
            </a:r>
            <a:r>
              <a:rPr lang="fi-FI" dirty="0" err="1" smtClean="0"/>
              <a:t>börjar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9484" y="1911927"/>
            <a:ext cx="10852819" cy="368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5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1778 </a:t>
            </a:r>
            <a:r>
              <a:rPr lang="fi-FI" dirty="0" err="1" smtClean="0"/>
              <a:t>Junii</a:t>
            </a:r>
            <a:r>
              <a:rPr lang="fi-FI" dirty="0" smtClean="0"/>
              <a:t> 16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 err="1" smtClean="0"/>
              <a:t>Constituerades</a:t>
            </a:r>
            <a:r>
              <a:rPr lang="fi-FI" dirty="0" smtClean="0"/>
              <a:t> </a:t>
            </a:r>
            <a:r>
              <a:rPr lang="fi-FI" dirty="0" err="1" smtClean="0"/>
              <a:t>til</a:t>
            </a:r>
            <a:r>
              <a:rPr lang="fi-FI" dirty="0" smtClean="0"/>
              <a:t> </a:t>
            </a:r>
            <a:r>
              <a:rPr lang="fi-FI" dirty="0" err="1" smtClean="0"/>
              <a:t>Capitain</a:t>
            </a:r>
            <a:r>
              <a:rPr lang="fi-FI" dirty="0" smtClean="0"/>
              <a:t> af </a:t>
            </a:r>
            <a:r>
              <a:rPr lang="fi-FI" dirty="0" err="1" smtClean="0"/>
              <a:t>Herr</a:t>
            </a:r>
            <a:r>
              <a:rPr lang="fi-FI" dirty="0" smtClean="0"/>
              <a:t> Baron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Ridd</a:t>
            </a:r>
            <a:r>
              <a:rPr lang="fi-FI" dirty="0" smtClean="0"/>
              <a:t>. </a:t>
            </a:r>
            <a:r>
              <a:rPr lang="fi-FI" dirty="0" err="1" smtClean="0"/>
              <a:t>Hastfer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befordrades</a:t>
            </a:r>
            <a:r>
              <a:rPr lang="fi-FI" dirty="0" smtClean="0"/>
              <a:t> </a:t>
            </a:r>
            <a:r>
              <a:rPr lang="fi-FI" dirty="0" err="1" smtClean="0"/>
              <a:t>att</a:t>
            </a:r>
            <a:r>
              <a:rPr lang="fi-FI" dirty="0" smtClean="0"/>
              <a:t> </a:t>
            </a:r>
            <a:r>
              <a:rPr lang="fi-FI" dirty="0" err="1" smtClean="0"/>
              <a:t>upsätta</a:t>
            </a:r>
            <a:r>
              <a:rPr lang="fi-FI" dirty="0" smtClean="0"/>
              <a:t> ett </a:t>
            </a:r>
            <a:r>
              <a:rPr lang="fi-FI" dirty="0" err="1" smtClean="0"/>
              <a:t>wärfwat</a:t>
            </a:r>
            <a:r>
              <a:rPr lang="fi-FI" dirty="0" smtClean="0"/>
              <a:t> </a:t>
            </a:r>
            <a:r>
              <a:rPr lang="fi-FI" dirty="0" err="1" smtClean="0"/>
              <a:t>Fri</a:t>
            </a:r>
            <a:r>
              <a:rPr lang="fi-FI" dirty="0" smtClean="0"/>
              <a:t> </a:t>
            </a:r>
            <a:r>
              <a:rPr lang="fi-FI" dirty="0" err="1" smtClean="0"/>
              <a:t>Compagnie</a:t>
            </a:r>
            <a:r>
              <a:rPr lang="fi-FI" dirty="0" smtClean="0"/>
              <a:t>, </a:t>
            </a:r>
            <a:r>
              <a:rPr lang="fi-FI" dirty="0" err="1" smtClean="0"/>
              <a:t>som</a:t>
            </a:r>
            <a:r>
              <a:rPr lang="fi-FI" dirty="0" smtClean="0"/>
              <a:t> </a:t>
            </a:r>
            <a:r>
              <a:rPr lang="fi-FI" dirty="0" err="1" smtClean="0"/>
              <a:t>blef</a:t>
            </a:r>
            <a:r>
              <a:rPr lang="fi-FI" dirty="0" smtClean="0"/>
              <a:t> </a:t>
            </a:r>
            <a:r>
              <a:rPr lang="fi-FI" dirty="0" err="1" smtClean="0"/>
              <a:t>det</a:t>
            </a:r>
            <a:r>
              <a:rPr lang="fi-FI" dirty="0" smtClean="0"/>
              <a:t> </a:t>
            </a:r>
            <a:r>
              <a:rPr lang="fi-FI" dirty="0" err="1" smtClean="0"/>
              <a:t>första</a:t>
            </a:r>
            <a:r>
              <a:rPr lang="fi-FI" dirty="0" smtClean="0"/>
              <a:t> af </a:t>
            </a:r>
            <a:r>
              <a:rPr lang="fi-FI" dirty="0" err="1" smtClean="0"/>
              <a:t>Cuopio</a:t>
            </a:r>
            <a:r>
              <a:rPr lang="fi-FI" dirty="0" smtClean="0"/>
              <a:t> </a:t>
            </a:r>
            <a:r>
              <a:rPr lang="fi-FI" dirty="0" err="1" smtClean="0"/>
              <a:t>fri</a:t>
            </a:r>
            <a:r>
              <a:rPr lang="fi-FI" dirty="0" smtClean="0"/>
              <a:t> </a:t>
            </a:r>
            <a:r>
              <a:rPr lang="fi-FI" dirty="0" err="1" smtClean="0"/>
              <a:t>Bataillon</a:t>
            </a:r>
            <a:endParaRPr lang="fi-FI" dirty="0" smtClean="0"/>
          </a:p>
          <a:p>
            <a:r>
              <a:rPr lang="fi-FI" dirty="0" smtClean="0"/>
              <a:t>26. </a:t>
            </a:r>
            <a:r>
              <a:rPr lang="fi-FI" dirty="0" err="1" smtClean="0"/>
              <a:t>ärhöll</a:t>
            </a:r>
            <a:r>
              <a:rPr lang="fi-FI" dirty="0" smtClean="0"/>
              <a:t> </a:t>
            </a:r>
            <a:r>
              <a:rPr lang="fi-FI" dirty="0" err="1" smtClean="0"/>
              <a:t>ordres</a:t>
            </a:r>
            <a:r>
              <a:rPr lang="fi-FI" dirty="0" smtClean="0"/>
              <a:t> </a:t>
            </a:r>
            <a:r>
              <a:rPr lang="fi-FI" dirty="0" err="1" smtClean="0"/>
              <a:t>att</a:t>
            </a:r>
            <a:r>
              <a:rPr lang="fi-FI" dirty="0" smtClean="0"/>
              <a:t> </a:t>
            </a:r>
            <a:r>
              <a:rPr lang="fi-FI" dirty="0" err="1" smtClean="0"/>
              <a:t>montera</a:t>
            </a:r>
            <a:r>
              <a:rPr lang="fi-FI" dirty="0" smtClean="0"/>
              <a:t> 16 st. 2 </a:t>
            </a:r>
            <a:r>
              <a:rPr lang="fi-FI" dirty="0" err="1" smtClean="0"/>
              <a:t>skålpund</a:t>
            </a:r>
            <a:r>
              <a:rPr lang="fi-FI" dirty="0" smtClean="0"/>
              <a:t> </a:t>
            </a:r>
            <a:r>
              <a:rPr lang="fi-FI" dirty="0" err="1" smtClean="0"/>
              <a:t>partie</a:t>
            </a:r>
            <a:r>
              <a:rPr lang="fi-FI" dirty="0" smtClean="0"/>
              <a:t> </a:t>
            </a:r>
            <a:r>
              <a:rPr lang="fi-FI" dirty="0" err="1" smtClean="0"/>
              <a:t>Canoner</a:t>
            </a:r>
            <a:r>
              <a:rPr lang="fi-FI" dirty="0" smtClean="0"/>
              <a:t> </a:t>
            </a:r>
            <a:r>
              <a:rPr lang="fi-FI" dirty="0" err="1" smtClean="0"/>
              <a:t>som</a:t>
            </a:r>
            <a:r>
              <a:rPr lang="fi-FI" dirty="0" smtClean="0"/>
              <a:t> för </a:t>
            </a:r>
            <a:r>
              <a:rPr lang="fi-FI" dirty="0" err="1" smtClean="0"/>
              <a:t>Carelska</a:t>
            </a:r>
            <a:r>
              <a:rPr lang="fi-FI" dirty="0" smtClean="0"/>
              <a:t> </a:t>
            </a:r>
            <a:r>
              <a:rPr lang="fi-FI" dirty="0" err="1" smtClean="0"/>
              <a:t>Jägare</a:t>
            </a:r>
            <a:r>
              <a:rPr lang="fi-FI" dirty="0" smtClean="0"/>
              <a:t> </a:t>
            </a:r>
            <a:r>
              <a:rPr lang="fi-FI" dirty="0" err="1" smtClean="0"/>
              <a:t>Corpsens</a:t>
            </a:r>
            <a:r>
              <a:rPr lang="fi-FI" dirty="0" smtClean="0"/>
              <a:t> </a:t>
            </a:r>
            <a:r>
              <a:rPr lang="fi-FI" dirty="0" err="1" smtClean="0"/>
              <a:t>räkning</a:t>
            </a:r>
            <a:r>
              <a:rPr lang="fi-FI" dirty="0" smtClean="0"/>
              <a:t> </a:t>
            </a:r>
            <a:r>
              <a:rPr lang="fi-FI" dirty="0" err="1" smtClean="0"/>
              <a:t>kommit</a:t>
            </a:r>
            <a:r>
              <a:rPr lang="fi-FI" dirty="0" smtClean="0"/>
              <a:t> </a:t>
            </a:r>
            <a:r>
              <a:rPr lang="fi-FI" dirty="0" err="1" smtClean="0"/>
              <a:t>ifrån</a:t>
            </a:r>
            <a:r>
              <a:rPr lang="fi-FI" dirty="0" smtClean="0"/>
              <a:t> </a:t>
            </a:r>
            <a:r>
              <a:rPr lang="fi-FI" dirty="0" err="1" smtClean="0"/>
              <a:t>Swerige</a:t>
            </a:r>
            <a:r>
              <a:rPr lang="fi-FI" dirty="0" smtClean="0"/>
              <a:t> </a:t>
            </a:r>
            <a:r>
              <a:rPr lang="fi-FI" dirty="0" err="1" smtClean="0"/>
              <a:t>til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</a:t>
            </a:r>
            <a:r>
              <a:rPr lang="fi-FI" dirty="0" err="1" smtClean="0"/>
              <a:t>utan</a:t>
            </a:r>
            <a:r>
              <a:rPr lang="fi-FI" dirty="0" smtClean="0"/>
              <a:t> </a:t>
            </a:r>
            <a:r>
              <a:rPr lang="fi-FI" dirty="0" err="1" smtClean="0"/>
              <a:t>kulor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lawetter</a:t>
            </a:r>
            <a:r>
              <a:rPr lang="fi-FI" dirty="0" smtClean="0"/>
              <a:t>. </a:t>
            </a:r>
            <a:r>
              <a:rPr lang="fi-FI" dirty="0" err="1" smtClean="0"/>
              <a:t>Jag</a:t>
            </a:r>
            <a:r>
              <a:rPr lang="fi-FI" dirty="0" smtClean="0"/>
              <a:t> </a:t>
            </a:r>
            <a:r>
              <a:rPr lang="fi-FI" dirty="0" err="1" smtClean="0"/>
              <a:t>lät</a:t>
            </a:r>
            <a:r>
              <a:rPr lang="fi-FI" dirty="0" smtClean="0"/>
              <a:t> </a:t>
            </a:r>
            <a:r>
              <a:rPr lang="fi-FI" dirty="0" err="1" smtClean="0"/>
              <a:t>kulor</a:t>
            </a:r>
            <a:r>
              <a:rPr lang="fi-FI" dirty="0" smtClean="0"/>
              <a:t> </a:t>
            </a:r>
            <a:r>
              <a:rPr lang="fi-FI" dirty="0" err="1" smtClean="0"/>
              <a:t>gjutas</a:t>
            </a:r>
            <a:r>
              <a:rPr lang="fi-FI" dirty="0" smtClean="0"/>
              <a:t> </a:t>
            </a:r>
            <a:r>
              <a:rPr lang="fi-FI" dirty="0" err="1" smtClean="0"/>
              <a:t>wid</a:t>
            </a:r>
            <a:r>
              <a:rPr lang="fi-FI" dirty="0" smtClean="0"/>
              <a:t> </a:t>
            </a:r>
            <a:r>
              <a:rPr lang="fi-FI" dirty="0" err="1" smtClean="0"/>
              <a:t>mitt</a:t>
            </a:r>
            <a:r>
              <a:rPr lang="fi-FI" dirty="0" smtClean="0"/>
              <a:t> </a:t>
            </a:r>
            <a:r>
              <a:rPr lang="fi-FI" dirty="0" err="1" smtClean="0"/>
              <a:t>Bruk</a:t>
            </a:r>
            <a:r>
              <a:rPr lang="fi-FI" dirty="0" smtClean="0"/>
              <a:t> </a:t>
            </a:r>
            <a:r>
              <a:rPr lang="fi-FI" dirty="0" err="1" smtClean="0"/>
              <a:t>där</a:t>
            </a:r>
            <a:r>
              <a:rPr lang="fi-FI" dirty="0" smtClean="0"/>
              <a:t> </a:t>
            </a:r>
            <a:r>
              <a:rPr lang="fi-FI" dirty="0" err="1" smtClean="0"/>
              <a:t>lyckligt</a:t>
            </a:r>
            <a:r>
              <a:rPr lang="fi-FI" dirty="0" smtClean="0"/>
              <a:t> </a:t>
            </a:r>
            <a:r>
              <a:rPr lang="fi-FI" dirty="0" err="1" smtClean="0"/>
              <a:t>wis</a:t>
            </a:r>
            <a:r>
              <a:rPr lang="fi-FI" dirty="0" smtClean="0"/>
              <a:t> </a:t>
            </a:r>
            <a:r>
              <a:rPr lang="fi-FI" dirty="0" err="1" smtClean="0"/>
              <a:t>Masugnen</a:t>
            </a:r>
            <a:r>
              <a:rPr lang="fi-FI" dirty="0" smtClean="0"/>
              <a:t> </a:t>
            </a:r>
            <a:r>
              <a:rPr lang="fi-FI" dirty="0" err="1" smtClean="0"/>
              <a:t>war</a:t>
            </a:r>
            <a:r>
              <a:rPr lang="fi-FI" dirty="0" smtClean="0"/>
              <a:t> i </a:t>
            </a:r>
            <a:r>
              <a:rPr lang="fi-FI" dirty="0" err="1" smtClean="0"/>
              <a:t>gång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innom</a:t>
            </a:r>
            <a:r>
              <a:rPr lang="fi-FI" dirty="0" smtClean="0"/>
              <a:t> en </a:t>
            </a:r>
            <a:r>
              <a:rPr lang="fi-FI" dirty="0" err="1" smtClean="0"/>
              <a:t>Månad</a:t>
            </a:r>
            <a:r>
              <a:rPr lang="fi-FI" dirty="0" smtClean="0"/>
              <a:t> </a:t>
            </a:r>
            <a:r>
              <a:rPr lang="fi-FI" dirty="0" err="1" smtClean="0"/>
              <a:t>woro</a:t>
            </a:r>
            <a:r>
              <a:rPr lang="fi-FI" dirty="0" smtClean="0"/>
              <a:t> de </a:t>
            </a:r>
            <a:r>
              <a:rPr lang="fi-FI" dirty="0" err="1" smtClean="0"/>
              <a:t>färdiga</a:t>
            </a:r>
            <a:r>
              <a:rPr lang="fi-FI" dirty="0" smtClean="0"/>
              <a:t> at </a:t>
            </a:r>
            <a:r>
              <a:rPr lang="fi-FI" dirty="0" err="1" smtClean="0"/>
              <a:t>afgå</a:t>
            </a:r>
            <a:r>
              <a:rPr lang="fi-FI" dirty="0" smtClean="0"/>
              <a:t> i </a:t>
            </a:r>
            <a:r>
              <a:rPr lang="fi-FI" dirty="0" err="1" smtClean="0"/>
              <a:t>Compagne</a:t>
            </a:r>
            <a:r>
              <a:rPr lang="fi-FI" dirty="0" smtClean="0"/>
              <a:t>, </a:t>
            </a:r>
            <a:r>
              <a:rPr lang="fi-FI" dirty="0" err="1" smtClean="0"/>
              <a:t>utredda</a:t>
            </a:r>
            <a:r>
              <a:rPr lang="fi-FI" dirty="0" smtClean="0"/>
              <a:t> </a:t>
            </a:r>
            <a:r>
              <a:rPr lang="fi-FI" dirty="0" err="1" smtClean="0"/>
              <a:t>med</a:t>
            </a:r>
            <a:r>
              <a:rPr lang="fi-FI" dirty="0" smtClean="0"/>
              <a:t> 20 </a:t>
            </a:r>
            <a:r>
              <a:rPr lang="fi-FI" dirty="0" err="1" smtClean="0"/>
              <a:t>skott</a:t>
            </a:r>
            <a:r>
              <a:rPr lang="fi-FI" dirty="0" smtClean="0"/>
              <a:t> </a:t>
            </a:r>
            <a:r>
              <a:rPr lang="fi-FI" dirty="0" err="1" smtClean="0"/>
              <a:t>på</a:t>
            </a:r>
            <a:r>
              <a:rPr lang="fi-FI" dirty="0" smtClean="0"/>
              <a:t> </a:t>
            </a:r>
            <a:r>
              <a:rPr lang="fi-FI" dirty="0" err="1" smtClean="0"/>
              <a:t>Canone</a:t>
            </a:r>
            <a:r>
              <a:rPr lang="fi-FI" dirty="0" smtClean="0"/>
              <a:t>.</a:t>
            </a:r>
          </a:p>
          <a:p>
            <a:r>
              <a:rPr lang="fi-FI" dirty="0" err="1" smtClean="0"/>
              <a:t>Julii</a:t>
            </a:r>
            <a:r>
              <a:rPr lang="fi-FI" dirty="0" smtClean="0"/>
              <a:t> 13 </a:t>
            </a:r>
            <a:r>
              <a:rPr lang="fi-FI" dirty="0" err="1" smtClean="0"/>
              <a:t>afsände</a:t>
            </a:r>
            <a:r>
              <a:rPr lang="fi-FI" dirty="0" smtClean="0"/>
              <a:t> </a:t>
            </a:r>
            <a:r>
              <a:rPr lang="fi-FI" dirty="0" err="1" smtClean="0"/>
              <a:t>efter</a:t>
            </a:r>
            <a:r>
              <a:rPr lang="fi-FI" dirty="0" smtClean="0"/>
              <a:t> </a:t>
            </a:r>
            <a:r>
              <a:rPr lang="fi-FI" dirty="0" err="1" smtClean="0"/>
              <a:t>undfångne</a:t>
            </a:r>
            <a:r>
              <a:rPr lang="fi-FI" dirty="0" smtClean="0"/>
              <a:t> </a:t>
            </a:r>
            <a:r>
              <a:rPr lang="fi-FI" dirty="0" err="1" smtClean="0"/>
              <a:t>ordres</a:t>
            </a:r>
            <a:r>
              <a:rPr lang="fi-FI" dirty="0" smtClean="0"/>
              <a:t> 33 </a:t>
            </a:r>
            <a:r>
              <a:rPr lang="fi-FI" dirty="0" err="1" smtClean="0"/>
              <a:t>man</a:t>
            </a:r>
            <a:r>
              <a:rPr lang="fi-FI" dirty="0" smtClean="0"/>
              <a:t>, 1 </a:t>
            </a:r>
            <a:r>
              <a:rPr lang="fi-FI" dirty="0" err="1" smtClean="0"/>
              <a:t>fendrich</a:t>
            </a:r>
            <a:r>
              <a:rPr lang="fi-FI" dirty="0" smtClean="0"/>
              <a:t>, 2 </a:t>
            </a:r>
            <a:r>
              <a:rPr lang="fi-FI" dirty="0" err="1" smtClean="0"/>
              <a:t>under</a:t>
            </a:r>
            <a:r>
              <a:rPr lang="fi-FI" dirty="0" smtClean="0"/>
              <a:t> </a:t>
            </a:r>
            <a:r>
              <a:rPr lang="fi-FI" dirty="0" err="1" smtClean="0"/>
              <a:t>off</a:t>
            </a:r>
            <a:r>
              <a:rPr lang="fi-FI" dirty="0" smtClean="0"/>
              <a:t>. </a:t>
            </a:r>
            <a:r>
              <a:rPr lang="fi-FI" dirty="0"/>
              <a:t>a</a:t>
            </a:r>
            <a:r>
              <a:rPr lang="fi-FI" dirty="0" smtClean="0"/>
              <a:t>f </a:t>
            </a:r>
            <a:r>
              <a:rPr lang="fi-FI" dirty="0" err="1" smtClean="0"/>
              <a:t>Compagn</a:t>
            </a:r>
            <a:r>
              <a:rPr lang="fi-FI" dirty="0" smtClean="0"/>
              <a:t>. </a:t>
            </a:r>
            <a:r>
              <a:rPr lang="fi-FI" dirty="0" err="1" smtClean="0"/>
              <a:t>till</a:t>
            </a:r>
            <a:r>
              <a:rPr lang="fi-FI" dirty="0" smtClean="0"/>
              <a:t> </a:t>
            </a:r>
            <a:r>
              <a:rPr lang="fi-FI" dirty="0" err="1" smtClean="0"/>
              <a:t>Bloqwaden</a:t>
            </a:r>
            <a:r>
              <a:rPr lang="fi-FI" dirty="0" smtClean="0"/>
              <a:t> af </a:t>
            </a:r>
            <a:r>
              <a:rPr lang="fi-FI" dirty="0" err="1" smtClean="0"/>
              <a:t>Nyslott</a:t>
            </a:r>
            <a:endParaRPr lang="fi-FI" dirty="0" smtClean="0"/>
          </a:p>
          <a:p>
            <a:r>
              <a:rPr lang="fi-FI" dirty="0" err="1" smtClean="0"/>
              <a:t>Sept</a:t>
            </a:r>
            <a:r>
              <a:rPr lang="fi-FI" dirty="0" smtClean="0"/>
              <a:t> 20 </a:t>
            </a:r>
            <a:r>
              <a:rPr lang="fi-FI" dirty="0" err="1" smtClean="0"/>
              <a:t>afsändes</a:t>
            </a:r>
            <a:r>
              <a:rPr lang="fi-FI" dirty="0" smtClean="0"/>
              <a:t> </a:t>
            </a:r>
            <a:r>
              <a:rPr lang="fi-FI" dirty="0" err="1" smtClean="0"/>
              <a:t>enligt</a:t>
            </a:r>
            <a:r>
              <a:rPr lang="fi-FI" dirty="0" smtClean="0"/>
              <a:t> </a:t>
            </a:r>
            <a:r>
              <a:rPr lang="fi-FI" dirty="0" err="1" smtClean="0"/>
              <a:t>ordres</a:t>
            </a:r>
            <a:r>
              <a:rPr lang="fi-FI" dirty="0" smtClean="0"/>
              <a:t> 25 </a:t>
            </a:r>
            <a:r>
              <a:rPr lang="fi-FI" dirty="0" err="1" smtClean="0"/>
              <a:t>man</a:t>
            </a:r>
            <a:r>
              <a:rPr lang="fi-FI" dirty="0" smtClean="0"/>
              <a:t> af </a:t>
            </a:r>
            <a:r>
              <a:rPr lang="fi-FI" dirty="0" err="1" smtClean="0"/>
              <a:t>Compagn</a:t>
            </a:r>
            <a:r>
              <a:rPr lang="fi-FI" dirty="0" smtClean="0"/>
              <a:t>. </a:t>
            </a:r>
            <a:r>
              <a:rPr lang="fi-FI" dirty="0" err="1" smtClean="0"/>
              <a:t>Med</a:t>
            </a:r>
            <a:r>
              <a:rPr lang="fi-FI" dirty="0" smtClean="0"/>
              <a:t> 1 </a:t>
            </a:r>
            <a:r>
              <a:rPr lang="fi-FI" dirty="0" err="1" smtClean="0"/>
              <a:t>under</a:t>
            </a:r>
            <a:r>
              <a:rPr lang="fi-FI" dirty="0" smtClean="0"/>
              <a:t> </a:t>
            </a:r>
            <a:r>
              <a:rPr lang="fi-FI" dirty="0" err="1" smtClean="0"/>
              <a:t>off</a:t>
            </a:r>
            <a:r>
              <a:rPr lang="fi-FI" dirty="0" smtClean="0"/>
              <a:t>. </a:t>
            </a:r>
            <a:r>
              <a:rPr lang="fi-FI" dirty="0" err="1" smtClean="0"/>
              <a:t>Till</a:t>
            </a:r>
            <a:r>
              <a:rPr lang="fi-FI" dirty="0" smtClean="0"/>
              <a:t> </a:t>
            </a:r>
            <a:r>
              <a:rPr lang="fi-FI" dirty="0" err="1" smtClean="0"/>
              <a:t>Carelska</a:t>
            </a:r>
            <a:r>
              <a:rPr lang="fi-FI" dirty="0" smtClean="0"/>
              <a:t> </a:t>
            </a:r>
            <a:r>
              <a:rPr lang="fi-FI" dirty="0" err="1" smtClean="0"/>
              <a:t>fördelningen</a:t>
            </a:r>
            <a:r>
              <a:rPr lang="fi-FI" dirty="0" smtClean="0"/>
              <a:t>. </a:t>
            </a:r>
            <a:r>
              <a:rPr lang="fi-FI" dirty="0" err="1" smtClean="0"/>
              <a:t>Anwärfning</a:t>
            </a:r>
            <a:r>
              <a:rPr lang="fi-FI" dirty="0" smtClean="0"/>
              <a:t> </a:t>
            </a:r>
            <a:r>
              <a:rPr lang="fi-FI" dirty="0" err="1" smtClean="0"/>
              <a:t>Exericse</a:t>
            </a:r>
            <a:r>
              <a:rPr lang="fi-FI" dirty="0" smtClean="0"/>
              <a:t> </a:t>
            </a:r>
            <a:r>
              <a:rPr lang="fi-FI" dirty="0" err="1" smtClean="0"/>
              <a:t>Equipering</a:t>
            </a:r>
            <a:r>
              <a:rPr lang="fi-FI" dirty="0" smtClean="0"/>
              <a:t> </a:t>
            </a:r>
            <a:r>
              <a:rPr lang="fi-FI" dirty="0" err="1" smtClean="0"/>
              <a:t>och</a:t>
            </a:r>
            <a:r>
              <a:rPr lang="fi-FI" dirty="0" smtClean="0"/>
              <a:t> </a:t>
            </a:r>
            <a:r>
              <a:rPr lang="fi-FI" dirty="0" err="1" smtClean="0"/>
              <a:t>Garnisons</a:t>
            </a:r>
            <a:r>
              <a:rPr lang="fi-FI" dirty="0" smtClean="0"/>
              <a:t> </a:t>
            </a:r>
            <a:r>
              <a:rPr lang="fi-FI" dirty="0" err="1" smtClean="0"/>
              <a:t>tjenstgörning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1621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”…Canon </a:t>
            </a:r>
            <a:r>
              <a:rPr lang="fi-FI" dirty="0" err="1" smtClean="0"/>
              <a:t>slupars</a:t>
            </a:r>
            <a:r>
              <a:rPr lang="fi-FI" dirty="0" smtClean="0"/>
              <a:t> </a:t>
            </a:r>
            <a:r>
              <a:rPr lang="fi-FI" dirty="0" err="1" smtClean="0"/>
              <a:t>byggnad</a:t>
            </a:r>
            <a:r>
              <a:rPr lang="fi-FI" dirty="0"/>
              <a:t> </a:t>
            </a:r>
            <a:r>
              <a:rPr lang="fi-FI" dirty="0" smtClean="0"/>
              <a:t>i </a:t>
            </a:r>
            <a:r>
              <a:rPr lang="fi-FI" dirty="0" err="1" smtClean="0"/>
              <a:t>Cuopio</a:t>
            </a:r>
            <a:r>
              <a:rPr lang="fi-FI" dirty="0" smtClean="0"/>
              <a:t> </a:t>
            </a:r>
            <a:r>
              <a:rPr lang="fi-FI" dirty="0" err="1" smtClean="0"/>
              <a:t>som</a:t>
            </a:r>
            <a:r>
              <a:rPr lang="fi-FI" dirty="0" smtClean="0"/>
              <a:t> </a:t>
            </a:r>
            <a:r>
              <a:rPr lang="fi-FI" dirty="0" err="1" smtClean="0"/>
              <a:t>skulle</a:t>
            </a:r>
            <a:r>
              <a:rPr lang="fi-FI" dirty="0" smtClean="0"/>
              <a:t> </a:t>
            </a:r>
            <a:r>
              <a:rPr lang="fi-FI" dirty="0" err="1" smtClean="0"/>
              <a:t>under</a:t>
            </a:r>
            <a:r>
              <a:rPr lang="fi-FI" dirty="0" smtClean="0"/>
              <a:t> </a:t>
            </a:r>
            <a:r>
              <a:rPr lang="fi-FI" dirty="0" err="1" smtClean="0"/>
              <a:t>mitt</a:t>
            </a:r>
            <a:r>
              <a:rPr lang="fi-FI" dirty="0" smtClean="0"/>
              <a:t> </a:t>
            </a:r>
            <a:r>
              <a:rPr lang="fi-FI" dirty="0" err="1" smtClean="0"/>
              <a:t>befäl</a:t>
            </a:r>
            <a:r>
              <a:rPr lang="fi-FI" dirty="0" smtClean="0"/>
              <a:t> </a:t>
            </a:r>
            <a:r>
              <a:rPr lang="fi-FI" dirty="0" err="1" smtClean="0"/>
              <a:t>agera</a:t>
            </a:r>
            <a:r>
              <a:rPr lang="fi-FI" dirty="0" smtClean="0"/>
              <a:t> </a:t>
            </a:r>
            <a:r>
              <a:rPr lang="fi-FI" dirty="0" err="1" smtClean="0"/>
              <a:t>norr</a:t>
            </a:r>
            <a:r>
              <a:rPr lang="fi-FI" dirty="0" smtClean="0"/>
              <a:t> </a:t>
            </a:r>
            <a:r>
              <a:rPr lang="fi-FI" dirty="0" err="1" smtClean="0"/>
              <a:t>om</a:t>
            </a:r>
            <a:r>
              <a:rPr lang="fi-FI" dirty="0" smtClean="0"/>
              <a:t> </a:t>
            </a:r>
            <a:r>
              <a:rPr lang="fi-FI" dirty="0" err="1" smtClean="0"/>
              <a:t>Nyslott</a:t>
            </a:r>
            <a:r>
              <a:rPr lang="fi-FI" dirty="0" smtClean="0"/>
              <a:t>…”</a:t>
            </a:r>
            <a:endParaRPr lang="fi-FI" dirty="0"/>
          </a:p>
        </p:txBody>
      </p:sp>
      <p:pic>
        <p:nvPicPr>
          <p:cNvPr id="6" name="Sisällön paikkamerkki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9452" y="1911927"/>
            <a:ext cx="11946702" cy="341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0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7428" y="-110836"/>
            <a:ext cx="9031577" cy="663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3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2956" y="1163781"/>
            <a:ext cx="11450909" cy="529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94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Juli</a:t>
            </a:r>
            <a:r>
              <a:rPr lang="fi-FI" dirty="0" smtClean="0"/>
              <a:t> 1789 </a:t>
            </a:r>
            <a:r>
              <a:rPr lang="fi-FI" dirty="0" err="1" smtClean="0"/>
              <a:t>operationer</a:t>
            </a:r>
            <a:r>
              <a:rPr lang="fi-FI" dirty="0" smtClean="0"/>
              <a:t> </a:t>
            </a:r>
            <a:r>
              <a:rPr lang="fi-FI" dirty="0" err="1" smtClean="0"/>
              <a:t>kring</a:t>
            </a:r>
            <a:r>
              <a:rPr lang="fi-FI" dirty="0" smtClean="0"/>
              <a:t> </a:t>
            </a:r>
            <a:r>
              <a:rPr lang="fi-FI" dirty="0" err="1" smtClean="0"/>
              <a:t>Nyslott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6160" y="1690689"/>
            <a:ext cx="10649862" cy="469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2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 smtClean="0"/>
              <a:t>Permission</a:t>
            </a:r>
            <a:r>
              <a:rPr lang="fi-FI" dirty="0" smtClean="0"/>
              <a:t> </a:t>
            </a:r>
            <a:r>
              <a:rPr lang="fi-FI" dirty="0" err="1" smtClean="0"/>
              <a:t>att</a:t>
            </a:r>
            <a:r>
              <a:rPr lang="fi-FI" dirty="0" smtClean="0"/>
              <a:t> ”</a:t>
            </a:r>
            <a:r>
              <a:rPr lang="fi-FI" dirty="0" err="1" smtClean="0"/>
              <a:t>sköta</a:t>
            </a:r>
            <a:r>
              <a:rPr lang="fi-FI" dirty="0" smtClean="0"/>
              <a:t> min </a:t>
            </a:r>
            <a:r>
              <a:rPr lang="fi-FI" dirty="0" err="1" smtClean="0"/>
              <a:t>widlöftiga</a:t>
            </a:r>
            <a:r>
              <a:rPr lang="fi-FI" dirty="0" smtClean="0"/>
              <a:t> </a:t>
            </a:r>
            <a:r>
              <a:rPr lang="fi-FI" dirty="0" err="1" smtClean="0"/>
              <a:t>Oeconomie</a:t>
            </a:r>
            <a:r>
              <a:rPr lang="fi-FI" dirty="0" smtClean="0"/>
              <a:t>”… </a:t>
            </a:r>
            <a:r>
              <a:rPr lang="fi-FI" dirty="0" err="1" smtClean="0"/>
              <a:t>Försök</a:t>
            </a:r>
            <a:r>
              <a:rPr lang="fi-FI" dirty="0" smtClean="0"/>
              <a:t> </a:t>
            </a:r>
            <a:r>
              <a:rPr lang="fi-FI" dirty="0" err="1" smtClean="0"/>
              <a:t>att</a:t>
            </a:r>
            <a:r>
              <a:rPr lang="fi-FI" dirty="0" smtClean="0"/>
              <a:t> </a:t>
            </a:r>
            <a:r>
              <a:rPr lang="fi-FI" dirty="0" err="1" smtClean="0"/>
              <a:t>föra</a:t>
            </a:r>
            <a:r>
              <a:rPr lang="fi-FI" dirty="0" smtClean="0"/>
              <a:t> en </a:t>
            </a:r>
            <a:r>
              <a:rPr lang="fi-FI" dirty="0" err="1" smtClean="0"/>
              <a:t>brödleverans</a:t>
            </a:r>
            <a:r>
              <a:rPr lang="fi-FI" dirty="0" smtClean="0"/>
              <a:t> </a:t>
            </a:r>
            <a:r>
              <a:rPr lang="fi-FI" dirty="0" err="1" smtClean="0"/>
              <a:t>riktning</a:t>
            </a:r>
            <a:r>
              <a:rPr lang="fi-FI" dirty="0" smtClean="0"/>
              <a:t> </a:t>
            </a:r>
            <a:r>
              <a:rPr lang="fi-FI" dirty="0" err="1" smtClean="0"/>
              <a:t>Ladoga</a:t>
            </a:r>
            <a:r>
              <a:rPr lang="fi-FI" dirty="0" smtClean="0"/>
              <a:t>… ”</a:t>
            </a:r>
            <a:r>
              <a:rPr lang="fi-FI" dirty="0" err="1" smtClean="0"/>
              <a:t>Attaque</a:t>
            </a:r>
            <a:r>
              <a:rPr lang="fi-FI" dirty="0" smtClean="0"/>
              <a:t> af </a:t>
            </a:r>
            <a:r>
              <a:rPr lang="fi-FI" dirty="0" err="1" smtClean="0"/>
              <a:t>Slag</a:t>
            </a:r>
            <a:r>
              <a:rPr lang="fi-FI" dirty="0" smtClean="0"/>
              <a:t>… </a:t>
            </a:r>
            <a:r>
              <a:rPr lang="fi-FI" dirty="0" err="1" smtClean="0"/>
              <a:t>lemnad</a:t>
            </a:r>
            <a:r>
              <a:rPr lang="fi-FI" dirty="0" smtClean="0"/>
              <a:t> </a:t>
            </a:r>
            <a:r>
              <a:rPr lang="fi-FI" dirty="0" err="1" smtClean="0"/>
              <a:t>aldeles</a:t>
            </a:r>
            <a:r>
              <a:rPr lang="fi-FI" dirty="0" smtClean="0"/>
              <a:t> </a:t>
            </a:r>
            <a:r>
              <a:rPr lang="fi-FI" dirty="0" err="1" smtClean="0"/>
              <a:t>opåtänkt</a:t>
            </a:r>
            <a:r>
              <a:rPr lang="fi-FI" dirty="0" smtClean="0"/>
              <a:t>” 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3089" y="2008909"/>
            <a:ext cx="10816910" cy="343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0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4400" b="1" dirty="0" smtClean="0"/>
              <a:t>Stephan </a:t>
            </a:r>
            <a:r>
              <a:rPr lang="fi-FI" sz="4400" b="1" dirty="0" err="1" smtClean="0"/>
              <a:t>Bennets</a:t>
            </a:r>
            <a:r>
              <a:rPr lang="fi-FI" sz="4400" b="1" dirty="0" smtClean="0"/>
              <a:t> </a:t>
            </a:r>
            <a:r>
              <a:rPr lang="fi-FI" sz="4400" b="1" dirty="0" err="1" smtClean="0"/>
              <a:t>ekonomiska</a:t>
            </a:r>
            <a:r>
              <a:rPr lang="fi-FI" sz="4400" b="1" dirty="0" smtClean="0"/>
              <a:t> </a:t>
            </a:r>
            <a:r>
              <a:rPr lang="fi-FI" sz="4400" b="1" dirty="0" err="1" smtClean="0"/>
              <a:t>avhandlingar</a:t>
            </a:r>
            <a:endParaRPr lang="fi-FI" sz="4400" b="1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4836" y="-464423"/>
            <a:ext cx="5630449" cy="7751914"/>
          </a:xfrm>
          <a:prstGeom prst="rect">
            <a:avLst/>
          </a:prstGeom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964981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66109" y="57326"/>
            <a:ext cx="6259104" cy="680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49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11927" y="-126820"/>
            <a:ext cx="7191841" cy="709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5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82982" y="443840"/>
            <a:ext cx="6694645" cy="641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2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 smtClean="0"/>
              <a:t>Bennets</a:t>
            </a:r>
            <a:r>
              <a:rPr lang="fi-FI" dirty="0" smtClean="0"/>
              <a:t> </a:t>
            </a:r>
            <a:r>
              <a:rPr lang="fi-FI" dirty="0" err="1" smtClean="0"/>
              <a:t>förslag</a:t>
            </a:r>
            <a:r>
              <a:rPr lang="fi-FI" dirty="0" smtClean="0"/>
              <a:t> i </a:t>
            </a:r>
            <a:r>
              <a:rPr lang="fi-FI" dirty="0" err="1" smtClean="0"/>
              <a:t>brevet</a:t>
            </a:r>
            <a:r>
              <a:rPr lang="fi-FI" dirty="0" smtClean="0"/>
              <a:t> </a:t>
            </a:r>
            <a:r>
              <a:rPr lang="fi-FI" dirty="0" err="1" smtClean="0"/>
              <a:t>till</a:t>
            </a:r>
            <a:r>
              <a:rPr lang="fi-FI" dirty="0" smtClean="0"/>
              <a:t> </a:t>
            </a:r>
            <a:br>
              <a:rPr lang="fi-FI" dirty="0" smtClean="0"/>
            </a:br>
            <a:r>
              <a:rPr lang="fi-FI" dirty="0" smtClean="0"/>
              <a:t>Curt </a:t>
            </a:r>
            <a:br>
              <a:rPr lang="fi-FI" dirty="0" smtClean="0"/>
            </a:br>
            <a:r>
              <a:rPr lang="fi-FI" dirty="0" smtClean="0"/>
              <a:t>von </a:t>
            </a:r>
            <a:r>
              <a:rPr lang="fi-FI" dirty="0" err="1" smtClean="0"/>
              <a:t>Stedingk</a:t>
            </a:r>
            <a:endParaRPr lang="fi-FI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45460" y="1122218"/>
            <a:ext cx="8557438" cy="4170217"/>
          </a:xfrm>
          <a:prstGeom prst="rect">
            <a:avLst/>
          </a:prstGeom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i-FI" sz="1800" b="1" dirty="0" smtClean="0"/>
              <a:t>”… </a:t>
            </a:r>
            <a:r>
              <a:rPr lang="fi-FI" sz="1800" b="1" dirty="0" err="1" smtClean="0"/>
              <a:t>och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det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minsta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steg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till</a:t>
            </a:r>
            <a:r>
              <a:rPr lang="fi-FI" sz="1800" b="1" dirty="0" smtClean="0"/>
              <a:t>              </a:t>
            </a:r>
            <a:r>
              <a:rPr lang="fi-FI" sz="1800" b="1" dirty="0" err="1" smtClean="0"/>
              <a:t>allmänt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wähl</a:t>
            </a:r>
            <a:r>
              <a:rPr lang="fi-FI" sz="1800" b="1" dirty="0" smtClean="0"/>
              <a:t> i Sverige </a:t>
            </a:r>
            <a:r>
              <a:rPr lang="fi-FI" sz="1800" b="1" dirty="0" err="1" smtClean="0"/>
              <a:t>gå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så</a:t>
            </a:r>
            <a:r>
              <a:rPr lang="fi-FI" sz="1800" b="1" dirty="0" smtClean="0"/>
              <a:t>                </a:t>
            </a:r>
            <a:r>
              <a:rPr lang="fi-FI" sz="1800" b="1" dirty="0" err="1" smtClean="0"/>
              <a:t>trögt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som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flugan</a:t>
            </a:r>
            <a:r>
              <a:rPr lang="fi-FI" sz="1800" b="1" dirty="0" smtClean="0"/>
              <a:t> i </a:t>
            </a:r>
            <a:r>
              <a:rPr lang="fi-FI" sz="1800" b="1" dirty="0" err="1" smtClean="0"/>
              <a:t>Tjära</a:t>
            </a:r>
            <a:r>
              <a:rPr lang="fi-FI" sz="1800" b="1" dirty="0" smtClean="0"/>
              <a:t>;                             i </a:t>
            </a:r>
            <a:r>
              <a:rPr lang="fi-FI" sz="1800" b="1" dirty="0" err="1" smtClean="0"/>
              <a:t>medeltid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täckes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Eder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Exellence</a:t>
            </a:r>
            <a:r>
              <a:rPr lang="fi-FI" sz="1800" b="1" dirty="0" smtClean="0"/>
              <a:t>        </a:t>
            </a:r>
            <a:r>
              <a:rPr lang="fi-FI" sz="1800" b="1" dirty="0" err="1" smtClean="0"/>
              <a:t>däraf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inse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storleken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utaf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mitt</a:t>
            </a:r>
            <a:r>
              <a:rPr lang="fi-FI" sz="1800" b="1" dirty="0" smtClean="0"/>
              <a:t>          </a:t>
            </a:r>
            <a:r>
              <a:rPr lang="fi-FI" sz="1800" b="1" dirty="0" err="1" smtClean="0"/>
              <a:t>propos</a:t>
            </a:r>
            <a:r>
              <a:rPr lang="fi-FI" sz="1800" b="1" dirty="0" smtClean="0"/>
              <a:t>; ”</a:t>
            </a:r>
            <a:r>
              <a:rPr lang="fi-FI" sz="1800" b="1" dirty="0" err="1" smtClean="0"/>
              <a:t>att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om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man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antager</a:t>
            </a:r>
            <a:r>
              <a:rPr lang="fi-FI" sz="1800" b="1" dirty="0" smtClean="0"/>
              <a:t>               </a:t>
            </a:r>
            <a:r>
              <a:rPr lang="fi-FI" sz="1800" b="1" dirty="0" err="1" smtClean="0"/>
              <a:t>det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Swenska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folket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äga</a:t>
            </a:r>
            <a:r>
              <a:rPr lang="fi-FI" sz="1800" b="1" dirty="0" smtClean="0"/>
              <a:t> 1 </a:t>
            </a:r>
            <a:r>
              <a:rPr lang="fi-FI" sz="1800" b="1" dirty="0" err="1" smtClean="0"/>
              <a:t>million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spinnföra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qvinnor</a:t>
            </a:r>
            <a:r>
              <a:rPr lang="fi-FI" sz="1800" b="1" dirty="0" smtClean="0"/>
              <a:t>, </a:t>
            </a:r>
            <a:r>
              <a:rPr lang="fi-FI" sz="1800" b="1" dirty="0" err="1" smtClean="0"/>
              <a:t>och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att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hvar</a:t>
            </a:r>
            <a:r>
              <a:rPr lang="fi-FI" sz="1800" b="1" dirty="0" smtClean="0"/>
              <a:t>            </a:t>
            </a:r>
            <a:r>
              <a:rPr lang="fi-FI" sz="1800" b="1" dirty="0" err="1" smtClean="0"/>
              <a:t>och</a:t>
            </a:r>
            <a:r>
              <a:rPr lang="fi-FI" sz="1800" b="1" dirty="0" smtClean="0"/>
              <a:t> en </a:t>
            </a:r>
            <a:r>
              <a:rPr lang="fi-FI" sz="1800" b="1" dirty="0" err="1" smtClean="0"/>
              <a:t>sådan</a:t>
            </a:r>
            <a:r>
              <a:rPr lang="fi-FI" sz="1800" b="1" dirty="0" smtClean="0"/>
              <a:t>, </a:t>
            </a:r>
            <a:r>
              <a:rPr lang="fi-FI" sz="1800" b="1" dirty="0" err="1" smtClean="0"/>
              <a:t>jemte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dess</a:t>
            </a:r>
            <a:r>
              <a:rPr lang="fi-FI" sz="1800" b="1" dirty="0" smtClean="0"/>
              <a:t>             </a:t>
            </a:r>
            <a:r>
              <a:rPr lang="fi-FI" sz="1800" b="1" dirty="0" err="1" smtClean="0"/>
              <a:t>dageliga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sysslor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kan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åstadkomma</a:t>
            </a:r>
            <a:r>
              <a:rPr lang="fi-FI" sz="1800" b="1" dirty="0" smtClean="0"/>
              <a:t>         för 4 s </a:t>
            </a:r>
            <a:r>
              <a:rPr lang="fi-FI" sz="1800" b="1" dirty="0" err="1" smtClean="0"/>
              <a:t>linne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tillwerkning</a:t>
            </a:r>
            <a:r>
              <a:rPr lang="fi-FI" sz="1800" b="1" dirty="0" smtClean="0"/>
              <a:t> i </a:t>
            </a:r>
            <a:r>
              <a:rPr lang="fi-FI" sz="1800" b="1" dirty="0" err="1" smtClean="0"/>
              <a:t>weckan</a:t>
            </a:r>
            <a:r>
              <a:rPr lang="fi-FI" sz="1800" b="1" dirty="0" smtClean="0"/>
              <a:t>,         … </a:t>
            </a:r>
            <a:r>
              <a:rPr lang="fi-FI" sz="1800" b="1" dirty="0" err="1" smtClean="0"/>
              <a:t>så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blir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deraf</a:t>
            </a:r>
            <a:r>
              <a:rPr lang="fi-FI" sz="1800" b="1" dirty="0" smtClean="0"/>
              <a:t> ett Capital </a:t>
            </a:r>
            <a:r>
              <a:rPr lang="fi-FI" sz="1800" b="1" dirty="0" err="1" smtClean="0"/>
              <a:t>utaf</a:t>
            </a:r>
            <a:r>
              <a:rPr lang="fi-FI" sz="1800" b="1" dirty="0" smtClean="0"/>
              <a:t> 4 </a:t>
            </a:r>
            <a:r>
              <a:rPr lang="fi-FI" sz="1800" b="1" dirty="0" err="1" smtClean="0"/>
              <a:t>millioner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om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åhret</a:t>
            </a:r>
            <a:r>
              <a:rPr lang="fi-FI" sz="1800" b="1" dirty="0" smtClean="0"/>
              <a:t>, </a:t>
            </a:r>
            <a:r>
              <a:rPr lang="fi-FI" sz="1800" b="1" dirty="0" err="1" smtClean="0"/>
              <a:t>och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således</a:t>
            </a:r>
            <a:r>
              <a:rPr lang="fi-FI" sz="1800" b="1" dirty="0" smtClean="0"/>
              <a:t>          lika </a:t>
            </a:r>
            <a:r>
              <a:rPr lang="fi-FI" sz="1800" b="1" dirty="0" err="1" smtClean="0"/>
              <a:t>stort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med</a:t>
            </a:r>
            <a:r>
              <a:rPr lang="fi-FI" sz="1800" b="1" dirty="0" smtClean="0"/>
              <a:t> hela </a:t>
            </a:r>
            <a:r>
              <a:rPr lang="fi-FI" sz="1800" b="1" dirty="0" err="1" smtClean="0"/>
              <a:t>Rikets</a:t>
            </a:r>
            <a:r>
              <a:rPr lang="fi-FI" sz="1800" b="1" dirty="0" smtClean="0"/>
              <a:t> </a:t>
            </a:r>
            <a:r>
              <a:rPr lang="fi-FI" sz="1800" b="1" dirty="0" err="1" smtClean="0"/>
              <a:t>Jern</a:t>
            </a:r>
            <a:r>
              <a:rPr lang="fi-FI" sz="1800" b="1" dirty="0" smtClean="0"/>
              <a:t>     </a:t>
            </a:r>
            <a:r>
              <a:rPr lang="fi-FI" sz="1800" b="1" dirty="0" err="1" smtClean="0"/>
              <a:t>Export</a:t>
            </a:r>
            <a:r>
              <a:rPr lang="fi-FI" sz="1800" b="1" dirty="0" smtClean="0"/>
              <a:t>…” </a:t>
            </a:r>
            <a:endParaRPr lang="fi-FI" sz="1800" b="1" dirty="0"/>
          </a:p>
        </p:txBody>
      </p:sp>
    </p:spTree>
    <p:extLst>
      <p:ext uri="{BB962C8B-B14F-4D97-AF65-F5344CB8AC3E}">
        <p14:creationId xmlns:p14="http://schemas.microsoft.com/office/powerpoint/2010/main" val="235248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3148" y="1814945"/>
            <a:ext cx="11620815" cy="338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9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400" b="1" dirty="0"/>
              <a:t>Fredrik </a:t>
            </a:r>
            <a:r>
              <a:rPr lang="sv-SE" sz="2400" b="1" dirty="0" err="1"/>
              <a:t>Hornemans</a:t>
            </a:r>
            <a:r>
              <a:rPr lang="sv-SE" sz="2400" b="1" dirty="0"/>
              <a:t> resa uti det inre </a:t>
            </a:r>
            <a:r>
              <a:rPr lang="sv-SE" sz="2400" b="1" dirty="0" err="1"/>
              <a:t>af</a:t>
            </a:r>
            <a:r>
              <a:rPr lang="sv-SE" sz="2400" b="1" dirty="0"/>
              <a:t> </a:t>
            </a:r>
            <a:r>
              <a:rPr lang="sv-SE" sz="2400" b="1" dirty="0" err="1"/>
              <a:t>Africa</a:t>
            </a:r>
            <a:r>
              <a:rPr lang="sv-SE" sz="2400" b="1" dirty="0"/>
              <a:t> år 1798 och följande. </a:t>
            </a:r>
            <a:r>
              <a:rPr lang="sv-SE" sz="2400" b="1" dirty="0" err="1"/>
              <a:t>Öfvers</a:t>
            </a:r>
            <a:r>
              <a:rPr lang="sv-SE" sz="2400" b="1" dirty="0"/>
              <a:t>. </a:t>
            </a:r>
            <a:r>
              <a:rPr lang="sv-SE" sz="2400" b="1" dirty="0" err="1"/>
              <a:t>af</a:t>
            </a:r>
            <a:r>
              <a:rPr lang="sv-SE" sz="2400" b="1" dirty="0"/>
              <a:t> Stephan Bennet, 1:sta delen 1809. </a:t>
            </a:r>
            <a:endParaRPr lang="fi-FI" sz="2400" b="1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3491" y="408993"/>
            <a:ext cx="4418118" cy="6739952"/>
          </a:xfrm>
          <a:prstGeom prst="rect">
            <a:avLst/>
          </a:prstGeom>
        </p:spPr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i-FI" sz="2000" dirty="0" err="1" smtClean="0"/>
              <a:t>Förteckning</a:t>
            </a:r>
            <a:r>
              <a:rPr lang="fi-FI" sz="2000" dirty="0" smtClean="0"/>
              <a:t> </a:t>
            </a:r>
            <a:r>
              <a:rPr lang="fi-FI" sz="2000" dirty="0" err="1"/>
              <a:t>öfver</a:t>
            </a:r>
            <a:r>
              <a:rPr lang="fi-FI" sz="2000" dirty="0"/>
              <a:t> </a:t>
            </a:r>
            <a:r>
              <a:rPr lang="fi-FI" sz="2000" dirty="0" err="1"/>
              <a:t>framlidne</a:t>
            </a:r>
            <a:r>
              <a:rPr lang="fi-FI" sz="2000" dirty="0"/>
              <a:t> </a:t>
            </a:r>
            <a:r>
              <a:rPr lang="fi-FI" sz="2000" dirty="0" err="1"/>
              <a:t>erkebiskopen</a:t>
            </a:r>
            <a:r>
              <a:rPr lang="fi-FI" sz="2000" dirty="0"/>
              <a:t> E. </a:t>
            </a:r>
            <a:r>
              <a:rPr lang="fi-FI" sz="2000" dirty="0" err="1"/>
              <a:t>Bergenheims</a:t>
            </a:r>
            <a:r>
              <a:rPr lang="fi-FI" sz="2000" dirty="0"/>
              <a:t> </a:t>
            </a:r>
            <a:r>
              <a:rPr lang="fi-FI" sz="2000" dirty="0" err="1"/>
              <a:t>boksamling</a:t>
            </a:r>
            <a:r>
              <a:rPr lang="fi-FI" sz="2000" dirty="0"/>
              <a:t>, Åbo </a:t>
            </a:r>
            <a:r>
              <a:rPr lang="fi-FI" sz="2000" dirty="0" smtClean="0"/>
              <a:t>1885, </a:t>
            </a:r>
            <a:r>
              <a:rPr lang="fi-FI" sz="2000" dirty="0" err="1" smtClean="0"/>
              <a:t>nr.</a:t>
            </a:r>
            <a:r>
              <a:rPr lang="fi-FI" sz="2000" dirty="0" smtClean="0"/>
              <a:t> 259. 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69669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2103</Words>
  <Application>Microsoft Macintosh PowerPoint</Application>
  <PresentationFormat>Widescreen</PresentationFormat>
  <Paragraphs>214</Paragraphs>
  <Slides>52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Arial</vt:lpstr>
      <vt:lpstr>Calibri</vt:lpstr>
      <vt:lpstr>Calibri Light</vt:lpstr>
      <vt:lpstr>Times New Roman</vt:lpstr>
      <vt:lpstr>Office-teema</vt:lpstr>
      <vt:lpstr> Bennetdagen  i Stockholm  </vt:lpstr>
      <vt:lpstr>Stephan Bennet  Liv och gärningar i Savolax-Karelen 1778–1793  </vt:lpstr>
      <vt:lpstr>PowerPoint Presentation</vt:lpstr>
      <vt:lpstr>PowerPoint Presentation</vt:lpstr>
      <vt:lpstr>Ur Bennets brev till Curt von Stedingk 1802</vt:lpstr>
      <vt:lpstr>1778 Mars 11: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Födde och döpte</vt:lpstr>
      <vt:lpstr>PowerPoint Presentation</vt:lpstr>
      <vt:lpstr>Thomas Wilhelm Bennet, 68 år, död i november 1790. Nationalarkivets digiarkiv, Kuopio församling från år 1790 (Kuopion maa- ja kaupunkiseurakunta &gt; Kuopion maa- ja kaupunkiseurakunnan arkisto &gt; Kuolleiden ja haudattujen luettelot &gt; Kuolleiden ja haudattujen luettelot 1767 - 1802 (I Fa:5), s. 132.</vt:lpstr>
      <vt:lpstr>Staden Kuopio</vt:lpstr>
      <vt:lpstr>Staden                                                        Kuopio</vt:lpstr>
      <vt:lpstr>PowerPoint Presentation</vt:lpstr>
      <vt:lpstr>Pohjois-Karjala  n:ro 0B  9.1.1899</vt:lpstr>
      <vt:lpstr>Nordöstra Savolax</vt:lpstr>
      <vt:lpstr>Strömsdals Järnbruk 1778</vt:lpstr>
      <vt:lpstr>Sjömalm</vt:lpstr>
      <vt:lpstr>PowerPoint Presentation</vt:lpstr>
      <vt:lpstr>Masugn Brunou</vt:lpstr>
      <vt:lpstr>PowerPoint Presentation</vt:lpstr>
      <vt:lpstr>Bennet palkannut ”taitavia työläisiä” Ruotsin ja Suomen ruukeista: inspehtori, maasmestari, hyttirenki, 2 panostajaa, kalkinrouhija, vasaraseppämestari, mestarikisälli, 2 hiilirenkiä, hienoseppämestari ja tämän renki, 2 nippuseppää, näiden 2 renkiä, 9 malminnostajaa, 10 hiilenpolttajaa, metsänvartija ja mylläri…</vt:lpstr>
      <vt:lpstr>PowerPoint Presentation</vt:lpstr>
      <vt:lpstr>PowerPoint Presentation</vt:lpstr>
      <vt:lpstr>PowerPoint Presentation</vt:lpstr>
      <vt:lpstr>PowerPoint Presentation</vt:lpstr>
      <vt:lpstr>“Sedan jag genom köp nu ett år warit innehafware af Strömsdahls Jern Bruk, </vt:lpstr>
      <vt:lpstr>”… samt under denne deras framhärdande halsstarrighet i så långa tider, icke allenast sielfwa med en tilltagande folkmängd, utan äfwen genom en hop löst folk, </vt:lpstr>
      <vt:lpstr>”…hwarigenom Bruket råkat i det Lägerwall, </vt:lpstr>
      <vt:lpstr>Stephan Bennet instämde till Strömsdals Urtima Bergs Ting 1789 följande bönder och bruksarbetare:</vt:lpstr>
      <vt:lpstr>Vräkningar från Nilsiä och Vuotjärvi hemmanen</vt:lpstr>
      <vt:lpstr>– som dock blev uphävda av Bergskollegium</vt:lpstr>
      <vt:lpstr>Kriget 1788–1790 mellan kusiner</vt:lpstr>
      <vt:lpstr>PowerPoint Presentation</vt:lpstr>
      <vt:lpstr>Stephan Bennets krig börjar</vt:lpstr>
      <vt:lpstr>1778 Junii 16</vt:lpstr>
      <vt:lpstr>”…Canon slupars byggnad i Cuopio som skulle under mitt befäl agera norr om Nyslott…”</vt:lpstr>
      <vt:lpstr>PowerPoint Presentation</vt:lpstr>
      <vt:lpstr>PowerPoint Presentation</vt:lpstr>
      <vt:lpstr>Juli 1789 operationer kring Nyslott</vt:lpstr>
      <vt:lpstr>Permission att ”sköta min widlöftiga Oeconomie”… Försök att föra en brödleverans riktning Ladoga… ”Attaque af Slag… lemnad aldeles opåtänkt” </vt:lpstr>
      <vt:lpstr>Stephan Bennets ekonomiska avhandlingar</vt:lpstr>
      <vt:lpstr>PowerPoint Presentation</vt:lpstr>
      <vt:lpstr>PowerPoint Presentation</vt:lpstr>
      <vt:lpstr>PowerPoint Presentation</vt:lpstr>
      <vt:lpstr>Bennets förslag i brevet till  Curt  von Stedingk</vt:lpstr>
      <vt:lpstr>PowerPoint Presentation</vt:lpstr>
      <vt:lpstr>Fredrik Hornemans resa uti det inre af Africa år 1798 och följande. Öfvers. af Stephan Bennet, 1:sta delen 1809. </vt:lpstr>
    </vt:vector>
  </TitlesOfParts>
  <Company>Kouvolan Kaupunki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Benneteistä</dc:title>
  <dc:creator>Forsberg Juha</dc:creator>
  <cp:lastModifiedBy>Louise Bennet</cp:lastModifiedBy>
  <cp:revision>180</cp:revision>
  <dcterms:created xsi:type="dcterms:W3CDTF">2019-02-28T07:58:33Z</dcterms:created>
  <dcterms:modified xsi:type="dcterms:W3CDTF">2019-08-11T15:38:48Z</dcterms:modified>
</cp:coreProperties>
</file>